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33c8d6bacfe44dea" Type="http://schemas.microsoft.com/office/2007/relationships/ui/extensibility" Target="NUL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 id="2147483671" r:id="rId5"/>
    <p:sldMasterId id="2147483683" r:id="rId6"/>
    <p:sldMasterId id="2147483686" r:id="rId7"/>
    <p:sldMasterId id="2147483689" r:id="rId8"/>
    <p:sldMasterId id="2147483692" r:id="rId9"/>
  </p:sldMasterIdLst>
  <p:notesMasterIdLst>
    <p:notesMasterId r:id="rId18"/>
  </p:notesMasterIdLst>
  <p:handoutMasterIdLst>
    <p:handoutMasterId r:id="rId19"/>
  </p:handoutMasterIdLst>
  <p:sldIdLst>
    <p:sldId id="261" r:id="rId10"/>
    <p:sldId id="458" r:id="rId11"/>
    <p:sldId id="457" r:id="rId12"/>
    <p:sldId id="437" r:id="rId13"/>
    <p:sldId id="449" r:id="rId14"/>
    <p:sldId id="450" r:id="rId15"/>
    <p:sldId id="451" r:id="rId16"/>
    <p:sldId id="268" r:id="rId1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5219D81-E5F8-4547-AACE-2CBA794BAE1F}">
          <p14:sldIdLst>
            <p14:sldId id="261"/>
            <p14:sldId id="458"/>
            <p14:sldId id="457"/>
            <p14:sldId id="437"/>
            <p14:sldId id="449"/>
            <p14:sldId id="450"/>
            <p14:sldId id="451"/>
            <p14:sldId id="268"/>
          </p14:sldIdLst>
        </p14:section>
      </p14:sectionLst>
    </p:ext>
    <p:ext uri="{EFAFB233-063F-42B5-8137-9DF3F51BA10A}">
      <p15:sldGuideLst xmlns:p15="http://schemas.microsoft.com/office/powerpoint/2012/main">
        <p15:guide id="1" pos="5760" userDrawn="1">
          <p15:clr>
            <a:srgbClr val="A4A3A4"/>
          </p15:clr>
        </p15:guide>
        <p15:guide id="2" orient="horz" pos="16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DCDC"/>
    <a:srgbClr val="CACB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CFABB1-44C9-41C5-8BB2-988B38C36C26}" v="23" dt="2019-07-29T09:31:21.378"/>
  </p1510:revLst>
</p1510:revInfo>
</file>

<file path=ppt/tableStyles.xml><?xml version="1.0" encoding="utf-8"?>
<a:tblStyleLst xmlns:a="http://schemas.openxmlformats.org/drawingml/2006/main" def="{BFEA419B-BCDB-4C27-8AB2-1E94C2BD932B}">
  <a:tblStyle styleId="{BFEA419B-BCDB-4C27-8AB2-1E94C2BD932B}" styleName="Elsevier">
    <a:wholeTbl>
      <a:tcTxStyle>
        <a:fontRef idx="minor">
          <a:prstClr val="black"/>
        </a:fontRef>
        <a:schemeClr val="dk1"/>
      </a:tcTxStyle>
      <a:tcStyle>
        <a:tcBdr>
          <a:left>
            <a:ln w="0" cmpd="sng">
              <a:solidFill>
                <a:schemeClr val="lt1"/>
              </a:solidFill>
            </a:ln>
          </a:left>
          <a:right>
            <a:ln w="0" cmpd="sng">
              <a:solidFill>
                <a:schemeClr val="lt1"/>
              </a:solidFill>
            </a:ln>
          </a:right>
          <a:top>
            <a:ln w="0" cmpd="sng">
              <a:solidFill>
                <a:schemeClr val="lt1"/>
              </a:solidFill>
            </a:ln>
          </a:top>
          <a:bottom>
            <a:ln w="12700" cmpd="sng">
              <a:solidFill>
                <a:srgbClr val="DCDCDD"/>
              </a:solidFill>
            </a:ln>
          </a:bottom>
          <a:insideH>
            <a:ln w="12700" cmpd="sng">
              <a:solidFill>
                <a:srgbClr val="DCDCDD"/>
              </a:solidFill>
            </a:ln>
          </a:insideH>
          <a:insideV>
            <a:ln w="0" cmpd="sng">
              <a:solidFill>
                <a:schemeClr val="dk1"/>
              </a:solidFill>
            </a:ln>
          </a:insideV>
        </a:tcBdr>
        <a:fill>
          <a:solidFill>
            <a:schemeClr val="lt1"/>
          </a:solidFill>
        </a:fill>
      </a:tcStyle>
    </a:wholeTbl>
    <a:band1H>
      <a:tcStyle>
        <a:tcBdr/>
        <a:fill>
          <a:solidFill>
            <a:schemeClr val="lt1"/>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12700" cmpd="sng">
              <a:solidFill>
                <a:schemeClr val="lt1"/>
              </a:solidFill>
            </a:ln>
          </a:top>
        </a:tcBdr>
        <a:fill>
          <a:solidFill>
            <a:schemeClr val="accent1"/>
          </a:solidFill>
        </a:fill>
      </a:tcStyle>
    </a:lastRow>
    <a:firstRow>
      <a:tcTxStyle b="on">
        <a:fontRef idx="minor">
          <a:prstClr val="black"/>
        </a:fontRef>
        <a:schemeClr val="dk1"/>
      </a:tcTxStyle>
      <a:tcStyle>
        <a:tcBdr>
          <a:bottom>
            <a:ln w="12700" cmpd="sng">
              <a:solidFill>
                <a:srgbClr val="FF6C00"/>
              </a:solidFill>
            </a:ln>
          </a:bottom>
        </a:tcBdr>
        <a:fill>
          <a:solidFill>
            <a:schemeClr val="l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1" autoAdjust="0"/>
    <p:restoredTop sz="82818" autoAdjust="0"/>
  </p:normalViewPr>
  <p:slideViewPr>
    <p:cSldViewPr snapToGrid="0" showGuides="1">
      <p:cViewPr varScale="1">
        <p:scale>
          <a:sx n="85" d="100"/>
          <a:sy n="85" d="100"/>
        </p:scale>
        <p:origin x="948" y="78"/>
      </p:cViewPr>
      <p:guideLst>
        <p:guide pos="5760"/>
        <p:guide orient="horz" pos="1620"/>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59" d="100"/>
          <a:sy n="59" d="100"/>
        </p:scale>
        <p:origin x="279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C93245-7014-4F59-9089-C750807F255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673A4E46-0E5C-4B9A-8DC6-3B9C378B6A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5A5FBA8-4CAD-439F-AA61-2FA7932F2B39}" type="datetimeFigureOut">
              <a:rPr lang="en-GB" smtClean="0"/>
              <a:t>29/07/2019</a:t>
            </a:fld>
            <a:endParaRPr lang="en-GB"/>
          </a:p>
        </p:txBody>
      </p:sp>
      <p:sp>
        <p:nvSpPr>
          <p:cNvPr id="4" name="Footer Placeholder 3">
            <a:extLst>
              <a:ext uri="{FF2B5EF4-FFF2-40B4-BE49-F238E27FC236}">
                <a16:creationId xmlns:a16="http://schemas.microsoft.com/office/drawing/2014/main" id="{2FD4F80B-3A3D-4F3F-AEF1-D54C9BE32DB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EFA50DF-FA39-4BA4-94E7-1753ACF85B9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959CC7-D74A-46EB-8CA0-CA27269CF09F}" type="slidenum">
              <a:rPr lang="en-GB" smtClean="0"/>
              <a:t>‹#›</a:t>
            </a:fld>
            <a:endParaRPr lang="en-GB"/>
          </a:p>
        </p:txBody>
      </p:sp>
    </p:spTree>
    <p:extLst>
      <p:ext uri="{BB962C8B-B14F-4D97-AF65-F5344CB8AC3E}">
        <p14:creationId xmlns:p14="http://schemas.microsoft.com/office/powerpoint/2010/main" val="20777537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9DD4CF-C917-4D69-9374-6EFF2E9F78C3}" type="datetimeFigureOut">
              <a:rPr lang="de-DE" smtClean="0"/>
              <a:t>29.07.2019</a:t>
            </a:fld>
            <a:endParaRPr lang="de-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443C7B-F938-4CE9-A268-32817172635B}" type="slidenum">
              <a:rPr lang="de-DE" smtClean="0"/>
              <a:t>‹#›</a:t>
            </a:fld>
            <a:endParaRPr lang="de-DE"/>
          </a:p>
        </p:txBody>
      </p:sp>
    </p:spTree>
    <p:extLst>
      <p:ext uri="{BB962C8B-B14F-4D97-AF65-F5344CB8AC3E}">
        <p14:creationId xmlns:p14="http://schemas.microsoft.com/office/powerpoint/2010/main" val="2368740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elsevierfoundation.org/multimedia/resource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7443C7B-F938-4CE9-A268-32817172635B}" type="slidenum">
              <a:rPr lang="de-DE" smtClean="0"/>
              <a:t>1</a:t>
            </a:fld>
            <a:endParaRPr lang="de-DE"/>
          </a:p>
        </p:txBody>
      </p:sp>
    </p:spTree>
    <p:extLst>
      <p:ext uri="{BB962C8B-B14F-4D97-AF65-F5344CB8AC3E}">
        <p14:creationId xmlns:p14="http://schemas.microsoft.com/office/powerpoint/2010/main" val="2966514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EF sits under the Corporate Responsibility area at Elsevier.</a:t>
            </a:r>
          </a:p>
        </p:txBody>
      </p:sp>
      <p:sp>
        <p:nvSpPr>
          <p:cNvPr id="4" name="Slide Number Placeholder 3"/>
          <p:cNvSpPr>
            <a:spLocks noGrp="1"/>
          </p:cNvSpPr>
          <p:nvPr>
            <p:ph type="sldNum" sz="quarter" idx="5"/>
          </p:nvPr>
        </p:nvSpPr>
        <p:spPr/>
        <p:txBody>
          <a:bodyPr/>
          <a:lstStyle/>
          <a:p>
            <a:fld id="{A7443C7B-F938-4CE9-A268-32817172635B}" type="slidenum">
              <a:rPr lang="de-DE" smtClean="0"/>
              <a:t>2</a:t>
            </a:fld>
            <a:endParaRPr lang="de-DE"/>
          </a:p>
        </p:txBody>
      </p:sp>
    </p:spTree>
    <p:extLst>
      <p:ext uri="{BB962C8B-B14F-4D97-AF65-F5344CB8AC3E}">
        <p14:creationId xmlns:p14="http://schemas.microsoft.com/office/powerpoint/2010/main" val="1553976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Over the past decade, the Elsevier Foundation has awarded over 100 grants worth millions of dollars to non-profit organizations focusing on the world’s libraries, nurse faculties and women scholars during their early and mid-careers. </a:t>
            </a:r>
            <a:r>
              <a:rPr lang="en-GB" sz="1200" dirty="0">
                <a:latin typeface="Arial" panose="020B0604020202020204" pitchFamily="34" charset="0"/>
                <a:cs typeface="Arial" panose="020B0604020202020204" pitchFamily="34" charset="0"/>
              </a:rPr>
              <a:t>In 2016, we launched a series of new collaborations that we co-create with our partners.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53565A"/>
                </a:solidFill>
                <a:latin typeface="Arial" panose="020B0604020202020204" pitchFamily="34" charset="0"/>
                <a:cs typeface="Arial" panose="020B0604020202020204" pitchFamily="34" charset="0"/>
              </a:rPr>
              <a:t>Link to 2019 Annual Report: </a:t>
            </a:r>
            <a:r>
              <a:rPr lang="en-GB" dirty="0">
                <a:hlinkClick r:id="rId3"/>
              </a:rPr>
              <a:t>https://www.elsevierfoundation.org/multimedia/resources/</a:t>
            </a:r>
            <a:endParaRPr lang="en-GB" sz="1200" dirty="0">
              <a:solidFill>
                <a:srgbClr val="53565A"/>
              </a:solidFill>
            </a:endParaRPr>
          </a:p>
        </p:txBody>
      </p:sp>
      <p:sp>
        <p:nvSpPr>
          <p:cNvPr id="4" name="Slide Number Placeholder 3"/>
          <p:cNvSpPr>
            <a:spLocks noGrp="1"/>
          </p:cNvSpPr>
          <p:nvPr>
            <p:ph type="sldNum" sz="quarter" idx="10"/>
          </p:nvPr>
        </p:nvSpPr>
        <p:spPr/>
        <p:txBody>
          <a:bodyPr/>
          <a:lstStyle/>
          <a:p>
            <a:fld id="{A7443C7B-F938-4CE9-A268-32817172635B}" type="slidenum">
              <a:rPr lang="de-DE" smtClean="0"/>
              <a:t>3</a:t>
            </a:fld>
            <a:endParaRPr lang="de-DE"/>
          </a:p>
        </p:txBody>
      </p:sp>
    </p:spTree>
    <p:extLst>
      <p:ext uri="{BB962C8B-B14F-4D97-AF65-F5344CB8AC3E}">
        <p14:creationId xmlns:p14="http://schemas.microsoft.com/office/powerpoint/2010/main" val="4227979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A40BA18-D42B-4827-AFB9-E4E4A9919FDD}" type="slidenum">
              <a:rPr lang="en-US" smtClean="0"/>
              <a:t>4</a:t>
            </a:fld>
            <a:endParaRPr lang="en-US"/>
          </a:p>
        </p:txBody>
      </p:sp>
    </p:spTree>
    <p:extLst>
      <p:ext uri="{BB962C8B-B14F-4D97-AF65-F5344CB8AC3E}">
        <p14:creationId xmlns:p14="http://schemas.microsoft.com/office/powerpoint/2010/main" val="1680614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A40BA18-D42B-4827-AFB9-E4E4A9919FDD}" type="slidenum">
              <a:rPr lang="en-US" smtClean="0"/>
              <a:t>5</a:t>
            </a:fld>
            <a:endParaRPr lang="en-US"/>
          </a:p>
        </p:txBody>
      </p:sp>
    </p:spTree>
    <p:extLst>
      <p:ext uri="{BB962C8B-B14F-4D97-AF65-F5344CB8AC3E}">
        <p14:creationId xmlns:p14="http://schemas.microsoft.com/office/powerpoint/2010/main" val="3809832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A40BA18-D42B-4827-AFB9-E4E4A9919FDD}" type="slidenum">
              <a:rPr lang="en-US" smtClean="0"/>
              <a:t>6</a:t>
            </a:fld>
            <a:endParaRPr lang="en-US"/>
          </a:p>
        </p:txBody>
      </p:sp>
    </p:spTree>
    <p:extLst>
      <p:ext uri="{BB962C8B-B14F-4D97-AF65-F5344CB8AC3E}">
        <p14:creationId xmlns:p14="http://schemas.microsoft.com/office/powerpoint/2010/main" val="3760369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A40BA18-D42B-4827-AFB9-E4E4A9919FDD}" type="slidenum">
              <a:rPr lang="en-US" smtClean="0"/>
              <a:t>7</a:t>
            </a:fld>
            <a:endParaRPr lang="en-US"/>
          </a:p>
        </p:txBody>
      </p:sp>
    </p:spTree>
    <p:extLst>
      <p:ext uri="{BB962C8B-B14F-4D97-AF65-F5344CB8AC3E}">
        <p14:creationId xmlns:p14="http://schemas.microsoft.com/office/powerpoint/2010/main" val="3381519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7443C7B-F938-4CE9-A268-32817172635B}" type="slidenum">
              <a:rPr lang="de-DE" smtClean="0"/>
              <a:t>8</a:t>
            </a:fld>
            <a:endParaRPr lang="de-DE"/>
          </a:p>
        </p:txBody>
      </p:sp>
    </p:spTree>
    <p:extLst>
      <p:ext uri="{BB962C8B-B14F-4D97-AF65-F5344CB8AC3E}">
        <p14:creationId xmlns:p14="http://schemas.microsoft.com/office/powerpoint/2010/main" val="8003238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for light photo">
    <p:spTree>
      <p:nvGrpSpPr>
        <p:cNvPr id="1" name=""/>
        <p:cNvGrpSpPr/>
        <p:nvPr/>
      </p:nvGrpSpPr>
      <p:grpSpPr>
        <a:xfrm>
          <a:off x="0" y="0"/>
          <a:ext cx="0" cy="0"/>
          <a:chOff x="0" y="0"/>
          <a:chExt cx="0" cy="0"/>
        </a:xfrm>
      </p:grpSpPr>
      <p:sp>
        <p:nvSpPr>
          <p:cNvPr id="14" name="Picture Placeholder 13"/>
          <p:cNvSpPr>
            <a:spLocks noGrp="1"/>
          </p:cNvSpPr>
          <p:nvPr>
            <p:ph type="pic" sz="quarter" idx="15" hasCustomPrompt="1"/>
          </p:nvPr>
        </p:nvSpPr>
        <p:spPr>
          <a:xfrm>
            <a:off x="0" y="0"/>
            <a:ext cx="9144000" cy="5143500"/>
          </a:xfrm>
          <a:solidFill>
            <a:srgbClr val="F2F2F2">
              <a:alpha val="7059"/>
            </a:srgbClr>
          </a:solidFill>
        </p:spPr>
        <p:txBody>
          <a:bodyPr>
            <a:normAutofit/>
          </a:bodyPr>
          <a:lstStyle>
            <a:lvl1pPr marL="0" indent="0" algn="r">
              <a:buNone/>
              <a:defRPr sz="1600" baseline="0"/>
            </a:lvl1pPr>
          </a:lstStyle>
          <a:p>
            <a:r>
              <a:rPr lang="de-DE" dirty="0"/>
              <a:t>Click on icon to select picture</a:t>
            </a:r>
          </a:p>
        </p:txBody>
      </p:sp>
      <p:sp>
        <p:nvSpPr>
          <p:cNvPr id="2" name="Title 1"/>
          <p:cNvSpPr>
            <a:spLocks noGrp="1"/>
          </p:cNvSpPr>
          <p:nvPr>
            <p:ph type="ctrTitle"/>
          </p:nvPr>
        </p:nvSpPr>
        <p:spPr>
          <a:xfrm>
            <a:off x="475841" y="1803154"/>
            <a:ext cx="5086333" cy="2010596"/>
          </a:xfrm>
        </p:spPr>
        <p:txBody>
          <a:bodyPr anchor="t" anchorCtr="0">
            <a:noAutofit/>
          </a:bodyPr>
          <a:lstStyle>
            <a:lvl1pPr algn="l">
              <a:lnSpc>
                <a:spcPts val="5600"/>
              </a:lnSpc>
              <a:defRPr sz="3800">
                <a:solidFill>
                  <a:schemeClr val="bg1"/>
                </a:solidFill>
              </a:defRPr>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de-DE" dirty="0"/>
          </a:p>
        </p:txBody>
      </p:sp>
      <p:sp>
        <p:nvSpPr>
          <p:cNvPr id="12" name="Text Placeholder 11"/>
          <p:cNvSpPr>
            <a:spLocks noGrp="1"/>
          </p:cNvSpPr>
          <p:nvPr>
            <p:ph type="body" sz="quarter" idx="14" hasCustomPrompt="1"/>
          </p:nvPr>
        </p:nvSpPr>
        <p:spPr>
          <a:xfrm>
            <a:off x="479385" y="4061361"/>
            <a:ext cx="5112709" cy="490001"/>
          </a:xfrm>
        </p:spPr>
        <p:txBody>
          <a:bodyPr>
            <a:noAutofit/>
          </a:bodyPr>
          <a:lstStyle>
            <a:lvl1pPr marL="0" indent="0">
              <a:lnSpc>
                <a:spcPts val="2200"/>
              </a:lnSpc>
              <a:spcBef>
                <a:spcPts val="0"/>
              </a:spcBef>
              <a:buNone/>
              <a:defRPr sz="1300"/>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endParaRPr lang="de-DE" dirty="0"/>
          </a:p>
        </p:txBody>
      </p:sp>
      <p:sp>
        <p:nvSpPr>
          <p:cNvPr id="11" name="Text Placeholder 9"/>
          <p:cNvSpPr>
            <a:spLocks noGrp="1"/>
          </p:cNvSpPr>
          <p:nvPr>
            <p:ph type="body" sz="quarter" idx="13"/>
          </p:nvPr>
        </p:nvSpPr>
        <p:spPr>
          <a:xfrm>
            <a:off x="585683" y="598840"/>
            <a:ext cx="787296" cy="864000"/>
          </a:xfrm>
          <a:blipFill dpi="0" rotWithShape="1">
            <a:blip r:embed="rId2" cstate="print">
              <a:extLst>
                <a:ext uri="{28A0092B-C50C-407E-A947-70E740481C1C}">
                  <a14:useLocalDpi xmlns:a14="http://schemas.microsoft.com/office/drawing/2010/main" val="0"/>
                </a:ext>
              </a:extLst>
            </a:blip>
            <a:srcRect/>
            <a:stretch>
              <a:fillRect/>
            </a:stretch>
          </a:blipFill>
        </p:spPr>
        <p:txBody>
          <a:bodyPr>
            <a:noAutofit/>
          </a:bodyPr>
          <a:lstStyle>
            <a:lvl1pPr>
              <a:defRPr sz="100"/>
            </a:lvl1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p:txBody>
      </p:sp>
      <p:sp>
        <p:nvSpPr>
          <p:cNvPr id="7" name="TextBox 6"/>
          <p:cNvSpPr txBox="1"/>
          <p:nvPr userDrawn="1"/>
        </p:nvSpPr>
        <p:spPr>
          <a:xfrm>
            <a:off x="-3556000" y="0"/>
            <a:ext cx="3413125" cy="2492990"/>
          </a:xfrm>
          <a:prstGeom prst="rect">
            <a:avLst/>
          </a:prstGeom>
          <a:solidFill>
            <a:srgbClr val="FFFF99"/>
          </a:solidFill>
        </p:spPr>
        <p:txBody>
          <a:bodyPr wrap="square" rtlCol="0">
            <a:spAutoFit/>
          </a:bodyPr>
          <a:lstStyle/>
          <a:p>
            <a:pPr defTabSz="914400"/>
            <a:r>
              <a:rPr lang="en-US" sz="1200" dirty="0">
                <a:solidFill>
                  <a:srgbClr val="333333"/>
                </a:solidFill>
                <a:latin typeface="Arial"/>
                <a:cs typeface="Arial"/>
              </a:rPr>
              <a:t>IMPORTANT!!  </a:t>
            </a:r>
          </a:p>
          <a:p>
            <a:pPr defTabSz="914400"/>
            <a:endParaRPr lang="en-US" sz="1200" dirty="0">
              <a:solidFill>
                <a:srgbClr val="333333"/>
              </a:solidFill>
              <a:latin typeface="Arial"/>
              <a:cs typeface="Arial"/>
            </a:endParaRPr>
          </a:p>
          <a:p>
            <a:pPr defTabSz="914400"/>
            <a:r>
              <a:rPr lang="en-US" sz="1200" dirty="0">
                <a:solidFill>
                  <a:srgbClr val="333333"/>
                </a:solidFill>
                <a:latin typeface="Arial"/>
                <a:cs typeface="Arial"/>
              </a:rPr>
              <a:t>If you insert or change the picture, select it, click right and choose </a:t>
            </a:r>
            <a:r>
              <a:rPr lang="en-US" sz="1200" dirty="0">
                <a:solidFill>
                  <a:schemeClr val="accent2"/>
                </a:solidFill>
                <a:latin typeface="Arial"/>
                <a:cs typeface="Arial"/>
              </a:rPr>
              <a:t>Send to back</a:t>
            </a:r>
            <a:r>
              <a:rPr lang="en-US" sz="1200" dirty="0">
                <a:solidFill>
                  <a:srgbClr val="333333"/>
                </a:solidFill>
                <a:latin typeface="Arial"/>
                <a:cs typeface="Arial"/>
              </a:rPr>
              <a:t> from the right click menu to make the logo and text visible.</a:t>
            </a:r>
          </a:p>
          <a:p>
            <a:pPr defTabSz="914400"/>
            <a:endParaRPr lang="en-US" sz="1200" dirty="0">
              <a:solidFill>
                <a:srgbClr val="333333"/>
              </a:solidFill>
              <a:latin typeface="Arial"/>
              <a:cs typeface="Arial"/>
            </a:endParaRPr>
          </a:p>
          <a:p>
            <a:pPr defTabSz="914400"/>
            <a:endParaRPr lang="en-US" sz="1200" dirty="0">
              <a:solidFill>
                <a:srgbClr val="333333"/>
              </a:solidFill>
              <a:latin typeface="Arial"/>
              <a:cs typeface="Arial"/>
            </a:endParaRPr>
          </a:p>
          <a:p>
            <a:pPr defTabSz="914400"/>
            <a:r>
              <a:rPr lang="en-US" sz="1200" baseline="0" dirty="0">
                <a:solidFill>
                  <a:srgbClr val="333333"/>
                </a:solidFill>
                <a:latin typeface="Arial"/>
                <a:cs typeface="Arial"/>
              </a:rPr>
              <a:t>To make you slides look as sophisticated and contemporary as possible, the easiest way is to use the guides to align text, graphs and images. Activate your GUIDES under the VIEW menu item. </a:t>
            </a:r>
            <a:endParaRPr lang="en-US" sz="1200" dirty="0">
              <a:solidFill>
                <a:srgbClr val="333333"/>
              </a:solidFill>
              <a:latin typeface="Arial"/>
              <a:cs typeface="Arial"/>
            </a:endParaRP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3556000" y="2679700"/>
            <a:ext cx="3413125" cy="2307701"/>
          </a:xfrm>
          <a:prstGeom prst="rect">
            <a:avLst/>
          </a:prstGeom>
        </p:spPr>
      </p:pic>
    </p:spTree>
    <p:extLst>
      <p:ext uri="{BB962C8B-B14F-4D97-AF65-F5344CB8AC3E}">
        <p14:creationId xmlns:p14="http://schemas.microsoft.com/office/powerpoint/2010/main" val="3631053711"/>
      </p:ext>
    </p:extLst>
  </p:cSld>
  <p:clrMapOvr>
    <a:masterClrMapping/>
  </p:clrMapOvr>
  <p:extLst mod="1">
    <p:ext uri="{DCECCB84-F9BA-43D5-87BE-67443E8EF086}">
      <p15:sldGuideLst xmlns:p15="http://schemas.microsoft.com/office/powerpoint/2012/main">
        <p15:guide id="1" pos="363" userDrawn="1">
          <p15:clr>
            <a:srgbClr val="FBAE40"/>
          </p15:clr>
        </p15:guide>
        <p15:guide id="2" pos="2699" userDrawn="1">
          <p15:clr>
            <a:srgbClr val="FBAE40"/>
          </p15:clr>
        </p15:guide>
        <p15:guide id="3" pos="2880"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867" userDrawn="1">
          <p15:clr>
            <a:srgbClr val="FBAE40"/>
          </p15:clr>
        </p15:guide>
        <p15:guide id="8" orient="horz"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vers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263" y="438428"/>
            <a:ext cx="6248399" cy="2830088"/>
          </a:xfrm>
        </p:spPr>
        <p:txBody>
          <a:bodyPr lIns="0" tIns="0" rIns="0"/>
          <a:lstStyle>
            <a:lvl1pPr marL="177800" indent="-177800">
              <a:defRPr baseline="0">
                <a:solidFill>
                  <a:srgbClr val="FF6C00"/>
                </a:solidFill>
              </a:defRPr>
            </a:lvl1pPr>
          </a:lstStyle>
          <a:p>
            <a:r>
              <a:rPr lang="en-US" dirty="0"/>
              <a:t>“This is the place for a quote</a:t>
            </a:r>
            <a:r>
              <a:rPr lang="de-DE" dirty="0"/>
              <a:t>”</a:t>
            </a:r>
          </a:p>
        </p:txBody>
      </p:sp>
      <p:cxnSp>
        <p:nvCxnSpPr>
          <p:cNvPr id="10" name="Straight Connector 9"/>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0"/>
          </p:nvPr>
        </p:nvSpPr>
        <p:spPr/>
        <p:txBody>
          <a:bodyPr/>
          <a:lstStyle/>
          <a:p>
            <a:fld id="{37FFCD0F-6FD7-423A-A678-0AA8290E11CF}" type="datetimeFigureOut">
              <a:rPr lang="de-DE" smtClean="0"/>
              <a:pPr/>
              <a:t>29.07.2019</a:t>
            </a:fld>
            <a:endParaRPr lang="de-DE" dirty="0"/>
          </a:p>
        </p:txBody>
      </p:sp>
      <p:sp>
        <p:nvSpPr>
          <p:cNvPr id="6" name="Footer Placeholder 5"/>
          <p:cNvSpPr>
            <a:spLocks noGrp="1"/>
          </p:cNvSpPr>
          <p:nvPr>
            <p:ph type="ftr" sz="quarter" idx="11"/>
          </p:nvPr>
        </p:nvSpPr>
        <p:spPr/>
        <p:txBody>
          <a:bodyPr/>
          <a:lstStyle/>
          <a:p>
            <a:endParaRPr lang="de-DE" dirty="0"/>
          </a:p>
        </p:txBody>
      </p:sp>
    </p:spTree>
    <p:extLst>
      <p:ext uri="{BB962C8B-B14F-4D97-AF65-F5344CB8AC3E}">
        <p14:creationId xmlns:p14="http://schemas.microsoft.com/office/powerpoint/2010/main" val="937816578"/>
      </p:ext>
    </p:extLst>
  </p:cSld>
  <p:clrMapOvr>
    <a:masterClrMapping/>
  </p:clrMapOvr>
  <p:extLst mod="1">
    <p:ext uri="{DCECCB84-F9BA-43D5-87BE-67443E8EF086}">
      <p15:sldGuideLst xmlns:p15="http://schemas.microsoft.com/office/powerpoint/2012/main">
        <p15:guide id="1" orient="horz" pos="373" userDrawn="1">
          <p15:clr>
            <a:srgbClr val="FBAE40"/>
          </p15:clr>
        </p15:guide>
        <p15:guide id="2" orient="horz" pos="2867" userDrawn="1">
          <p15:clr>
            <a:srgbClr val="FBAE40"/>
          </p15:clr>
        </p15:guide>
        <p15:guide id="3" pos="363" userDrawn="1">
          <p15:clr>
            <a:srgbClr val="FBAE40"/>
          </p15:clr>
        </p15:guide>
        <p15:guide id="4" pos="2699" userDrawn="1">
          <p15:clr>
            <a:srgbClr val="FBAE40"/>
          </p15:clr>
        </p15:guide>
        <p15:guide id="5" pos="2880" userDrawn="1">
          <p15:clr>
            <a:srgbClr val="FBAE40"/>
          </p15:clr>
        </p15:guide>
        <p15:guide id="6" pos="3061" userDrawn="1">
          <p15:clr>
            <a:srgbClr val="FBAE40"/>
          </p15:clr>
        </p15:guide>
        <p15:guide id="7" pos="5397"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illustration">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479368" y="1188258"/>
            <a:ext cx="4092632" cy="3138625"/>
          </a:xfrm>
        </p:spPr>
        <p:txBody>
          <a:bodyPr/>
          <a:lstStyle>
            <a:lvl1pPr marL="0" indent="0">
              <a:lnSpc>
                <a:spcPts val="2200"/>
              </a:lnSpc>
              <a:spcBef>
                <a:spcPts val="0"/>
              </a:spcBef>
              <a:buNone/>
              <a:defRPr sz="1300" b="0"/>
            </a:lvl1pPr>
            <a:lvl2pPr marL="273050" indent="-273050">
              <a:lnSpc>
                <a:spcPts val="2200"/>
              </a:lnSpc>
              <a:spcBef>
                <a:spcPts val="0"/>
              </a:spcBef>
              <a:buFont typeface="+mj-lt"/>
              <a:buAutoNum type="arabicPeriod"/>
              <a:defRPr sz="1300"/>
            </a:lvl2pPr>
            <a:lvl3pPr marL="536575" indent="-171450">
              <a:lnSpc>
                <a:spcPts val="2200"/>
              </a:lnSpc>
              <a:spcBef>
                <a:spcPts val="0"/>
              </a:spcBef>
              <a:defRPr sz="1300"/>
            </a:lvl3pPr>
            <a:lvl4pPr marL="720725" indent="-171450">
              <a:lnSpc>
                <a:spcPts val="2200"/>
              </a:lnSpc>
              <a:spcBef>
                <a:spcPts val="0"/>
              </a:spcBef>
              <a:tabLst/>
              <a:defRPr sz="1300"/>
            </a:lvl4pPr>
            <a:lvl5pPr marL="896938" indent="-171450">
              <a:lnSpc>
                <a:spcPts val="2200"/>
              </a:lnSpc>
              <a:spcBef>
                <a:spcPts val="0"/>
              </a:spcBef>
              <a:defRPr sz="1300"/>
            </a:lvl5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de-DE" dirty="0"/>
          </a:p>
        </p:txBody>
      </p:sp>
      <p:sp>
        <p:nvSpPr>
          <p:cNvPr id="10" name="Picture Placeholder 9"/>
          <p:cNvSpPr>
            <a:spLocks noGrp="1"/>
          </p:cNvSpPr>
          <p:nvPr>
            <p:ph type="pic" sz="quarter" idx="14"/>
          </p:nvPr>
        </p:nvSpPr>
        <p:spPr>
          <a:xfrm>
            <a:off x="4859338" y="1195753"/>
            <a:ext cx="3708400" cy="3138625"/>
          </a:xfrm>
          <a:solidFill>
            <a:schemeClr val="bg1">
              <a:lumMod val="85000"/>
            </a:schemeClr>
          </a:solidFill>
        </p:spPr>
        <p:txBody>
          <a:bodyPr/>
          <a:lstStyle>
            <a:lvl1pPr marL="0" indent="0">
              <a:buFontTx/>
              <a:buNone/>
              <a:defRPr/>
            </a:lvl1pPr>
          </a:lstStyle>
          <a:p>
            <a:r>
              <a:rPr lang="nl-NL" dirty="0" err="1"/>
              <a:t>Drag</a:t>
            </a:r>
            <a:r>
              <a:rPr lang="nl-NL" dirty="0"/>
              <a:t> picture </a:t>
            </a:r>
            <a:r>
              <a:rPr lang="nl-NL" dirty="0" err="1"/>
              <a:t>to</a:t>
            </a:r>
            <a:r>
              <a:rPr lang="nl-NL" dirty="0"/>
              <a:t> </a:t>
            </a:r>
            <a:r>
              <a:rPr lang="nl-NL" dirty="0" err="1"/>
              <a:t>placeholder</a:t>
            </a:r>
            <a:r>
              <a:rPr lang="nl-NL" dirty="0"/>
              <a:t> or click icon </a:t>
            </a:r>
            <a:r>
              <a:rPr lang="nl-NL" dirty="0" err="1"/>
              <a:t>to</a:t>
            </a:r>
            <a:r>
              <a:rPr lang="nl-NL" dirty="0"/>
              <a:t> </a:t>
            </a:r>
            <a:r>
              <a:rPr lang="nl-NL" dirty="0" err="1"/>
              <a:t>add</a:t>
            </a:r>
            <a:endParaRPr lang="de-DE" dirty="0"/>
          </a:p>
        </p:txBody>
      </p:sp>
      <p:sp>
        <p:nvSpPr>
          <p:cNvPr id="12" name="Title 1"/>
          <p:cNvSpPr>
            <a:spLocks noGrp="1"/>
          </p:cNvSpPr>
          <p:nvPr>
            <p:ph type="title"/>
          </p:nvPr>
        </p:nvSpPr>
        <p:spPr>
          <a:xfrm>
            <a:off x="480274" y="439041"/>
            <a:ext cx="8087463" cy="462759"/>
          </a:xfrm>
        </p:spPr>
        <p:txBody>
          <a:body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de-DE" dirty="0"/>
          </a:p>
        </p:txBody>
      </p:sp>
      <p:cxnSp>
        <p:nvCxnSpPr>
          <p:cNvPr id="14" name="Straight Connector 13"/>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5"/>
          </p:nvPr>
        </p:nvSpPr>
        <p:spPr/>
        <p:txBody>
          <a:bodyPr/>
          <a:lstStyle/>
          <a:p>
            <a:fld id="{37FFCD0F-6FD7-423A-A678-0AA8290E11CF}" type="datetimeFigureOut">
              <a:rPr lang="de-DE" smtClean="0"/>
              <a:pPr/>
              <a:t>29.07.2019</a:t>
            </a:fld>
            <a:endParaRPr lang="de-DE" dirty="0"/>
          </a:p>
        </p:txBody>
      </p:sp>
      <p:sp>
        <p:nvSpPr>
          <p:cNvPr id="5" name="Footer Placeholder 4"/>
          <p:cNvSpPr>
            <a:spLocks noGrp="1"/>
          </p:cNvSpPr>
          <p:nvPr>
            <p:ph type="ftr" sz="quarter" idx="16"/>
          </p:nvPr>
        </p:nvSpPr>
        <p:spPr/>
        <p:txBody>
          <a:bodyPr/>
          <a:lstStyle/>
          <a:p>
            <a:endParaRPr lang="de-DE" dirty="0"/>
          </a:p>
        </p:txBody>
      </p:sp>
    </p:spTree>
    <p:extLst>
      <p:ext uri="{BB962C8B-B14F-4D97-AF65-F5344CB8AC3E}">
        <p14:creationId xmlns:p14="http://schemas.microsoft.com/office/powerpoint/2010/main" val="803182024"/>
      </p:ext>
    </p:extLst>
  </p:cSld>
  <p:clrMapOvr>
    <a:masterClrMapping/>
  </p:clrMapOvr>
  <p:extLst mod="1">
    <p:ext uri="{DCECCB84-F9BA-43D5-87BE-67443E8EF086}">
      <p15:sldGuideLst xmlns:p15="http://schemas.microsoft.com/office/powerpoint/2012/main">
        <p15:guide id="1" pos="363" userDrawn="1">
          <p15:clr>
            <a:srgbClr val="FBAE40"/>
          </p15:clr>
        </p15:guide>
        <p15:guide id="2" pos="2880" userDrawn="1">
          <p15:clr>
            <a:srgbClr val="FBAE40"/>
          </p15:clr>
        </p15:guide>
        <p15:guide id="3" pos="2699" userDrawn="1">
          <p15:clr>
            <a:srgbClr val="FBAE40"/>
          </p15:clr>
        </p15:guide>
        <p15:guide id="4" pos="3061" userDrawn="1">
          <p15:clr>
            <a:srgbClr val="FBAE40"/>
          </p15:clr>
        </p15:guide>
        <p15:guide id="5" pos="5397" userDrawn="1">
          <p15:clr>
            <a:srgbClr val="FBAE40"/>
          </p15:clr>
        </p15:guide>
        <p15:guide id="7" orient="horz" pos="2867"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475964" y="1204546"/>
            <a:ext cx="3808700" cy="3122338"/>
          </a:xfrm>
        </p:spPr>
        <p:txBody>
          <a:bodyPr/>
          <a:lstStyle>
            <a:lvl1pPr marL="0" indent="0">
              <a:lnSpc>
                <a:spcPts val="2200"/>
              </a:lnSpc>
              <a:spcBef>
                <a:spcPts val="0"/>
              </a:spcBef>
              <a:buNone/>
              <a:defRPr sz="1300" b="0"/>
            </a:lvl1pPr>
            <a:lvl2pPr marL="273050" indent="-273050">
              <a:lnSpc>
                <a:spcPts val="2200"/>
              </a:lnSpc>
              <a:spcBef>
                <a:spcPts val="0"/>
              </a:spcBef>
              <a:buFont typeface="+mj-lt"/>
              <a:buAutoNum type="arabicPeriod"/>
              <a:defRPr sz="1300"/>
            </a:lvl2pPr>
            <a:lvl3pPr marL="536575" indent="-171450">
              <a:lnSpc>
                <a:spcPts val="2200"/>
              </a:lnSpc>
              <a:spcBef>
                <a:spcPts val="0"/>
              </a:spcBef>
              <a:defRPr sz="1300"/>
            </a:lvl3pPr>
            <a:lvl4pPr marL="720725" indent="-171450">
              <a:lnSpc>
                <a:spcPts val="2200"/>
              </a:lnSpc>
              <a:spcBef>
                <a:spcPts val="0"/>
              </a:spcBef>
              <a:tabLst/>
              <a:defRPr sz="1300"/>
            </a:lvl4pPr>
            <a:lvl5pPr marL="896938" indent="-171450">
              <a:lnSpc>
                <a:spcPts val="2200"/>
              </a:lnSpc>
              <a:spcBef>
                <a:spcPts val="0"/>
              </a:spcBef>
              <a:defRPr sz="1300"/>
            </a:lvl5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de-DE" dirty="0"/>
          </a:p>
        </p:txBody>
      </p:sp>
      <p:sp>
        <p:nvSpPr>
          <p:cNvPr id="6" name="Chart Placeholder 5"/>
          <p:cNvSpPr>
            <a:spLocks noGrp="1"/>
          </p:cNvSpPr>
          <p:nvPr>
            <p:ph type="chart" sz="quarter" idx="15"/>
          </p:nvPr>
        </p:nvSpPr>
        <p:spPr>
          <a:xfrm>
            <a:off x="4859339" y="1140243"/>
            <a:ext cx="3708400" cy="3194136"/>
          </a:xfrm>
        </p:spPr>
        <p:txBody>
          <a:bodyPr/>
          <a:lstStyle>
            <a:lvl1pPr marL="0" indent="0">
              <a:buNone/>
              <a:defRPr/>
            </a:lvl1pPr>
          </a:lstStyle>
          <a:p>
            <a:r>
              <a:rPr lang="nl-NL"/>
              <a:t>Click icon </a:t>
            </a:r>
            <a:r>
              <a:rPr lang="nl-NL" dirty="0" err="1"/>
              <a:t>to</a:t>
            </a:r>
            <a:r>
              <a:rPr lang="nl-NL" dirty="0"/>
              <a:t> </a:t>
            </a:r>
            <a:r>
              <a:rPr lang="nl-NL" dirty="0" err="1"/>
              <a:t>add</a:t>
            </a:r>
            <a:r>
              <a:rPr lang="nl-NL" dirty="0"/>
              <a:t> </a:t>
            </a:r>
            <a:r>
              <a:rPr lang="nl-NL" dirty="0" err="1"/>
              <a:t>chart</a:t>
            </a:r>
            <a:endParaRPr lang="de-DE" dirty="0"/>
          </a:p>
        </p:txBody>
      </p:sp>
      <p:sp>
        <p:nvSpPr>
          <p:cNvPr id="8" name="Title 1"/>
          <p:cNvSpPr>
            <a:spLocks noGrp="1"/>
          </p:cNvSpPr>
          <p:nvPr>
            <p:ph type="title"/>
          </p:nvPr>
        </p:nvSpPr>
        <p:spPr>
          <a:xfrm>
            <a:off x="480274" y="439041"/>
            <a:ext cx="8087463" cy="462759"/>
          </a:xfrm>
        </p:spPr>
        <p:txBody>
          <a:body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de-DE" dirty="0"/>
          </a:p>
        </p:txBody>
      </p:sp>
      <p:cxnSp>
        <p:nvCxnSpPr>
          <p:cNvPr id="13" name="Straight Connector 12"/>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6"/>
          </p:nvPr>
        </p:nvSpPr>
        <p:spPr/>
        <p:txBody>
          <a:bodyPr/>
          <a:lstStyle/>
          <a:p>
            <a:fld id="{37FFCD0F-6FD7-423A-A678-0AA8290E11CF}" type="datetimeFigureOut">
              <a:rPr lang="de-DE" smtClean="0"/>
              <a:pPr/>
              <a:t>29.07.2019</a:t>
            </a:fld>
            <a:endParaRPr lang="de-DE" dirty="0"/>
          </a:p>
        </p:txBody>
      </p:sp>
      <p:sp>
        <p:nvSpPr>
          <p:cNvPr id="5" name="Footer Placeholder 4"/>
          <p:cNvSpPr>
            <a:spLocks noGrp="1"/>
          </p:cNvSpPr>
          <p:nvPr>
            <p:ph type="ftr" sz="quarter" idx="17"/>
          </p:nvPr>
        </p:nvSpPr>
        <p:spPr/>
        <p:txBody>
          <a:bodyPr/>
          <a:lstStyle/>
          <a:p>
            <a:endParaRPr lang="de-DE" dirty="0"/>
          </a:p>
        </p:txBody>
      </p:sp>
    </p:spTree>
    <p:extLst>
      <p:ext uri="{BB962C8B-B14F-4D97-AF65-F5344CB8AC3E}">
        <p14:creationId xmlns:p14="http://schemas.microsoft.com/office/powerpoint/2010/main" val="4186272090"/>
      </p:ext>
    </p:extLst>
  </p:cSld>
  <p:clrMapOvr>
    <a:masterClrMapping/>
  </p:clrMapOvr>
  <p:extLst mod="1">
    <p:ext uri="{DCECCB84-F9BA-43D5-87BE-67443E8EF086}">
      <p15:sldGuideLst xmlns:p15="http://schemas.microsoft.com/office/powerpoint/2012/main">
        <p15:guide id="1" pos="363" userDrawn="1">
          <p15:clr>
            <a:srgbClr val="FBAE40"/>
          </p15:clr>
        </p15:guide>
        <p15:guide id="2" pos="2699" userDrawn="1">
          <p15:clr>
            <a:srgbClr val="FBAE40"/>
          </p15:clr>
        </p15:guide>
        <p15:guide id="3" pos="2880"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172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481355" y="1054826"/>
            <a:ext cx="8086382" cy="3279553"/>
          </a:xfrm>
        </p:spPr>
        <p:txBody>
          <a:bodyPr/>
          <a:lstStyle>
            <a:lvl1pPr marL="0" indent="0">
              <a:buNone/>
              <a:defRPr/>
            </a:lvl1pPr>
          </a:lstStyle>
          <a:p>
            <a:r>
              <a:rPr lang="nl-NL" dirty="0"/>
              <a:t>Click icon </a:t>
            </a:r>
            <a:r>
              <a:rPr lang="nl-NL" dirty="0" err="1"/>
              <a:t>to</a:t>
            </a:r>
            <a:r>
              <a:rPr lang="nl-NL" dirty="0"/>
              <a:t> </a:t>
            </a:r>
            <a:r>
              <a:rPr lang="nl-NL" dirty="0" err="1"/>
              <a:t>add</a:t>
            </a:r>
            <a:r>
              <a:rPr lang="nl-NL" dirty="0"/>
              <a:t> </a:t>
            </a:r>
            <a:r>
              <a:rPr lang="nl-NL" dirty="0" err="1"/>
              <a:t>chart</a:t>
            </a:r>
            <a:endParaRPr lang="de-DE" dirty="0"/>
          </a:p>
        </p:txBody>
      </p:sp>
      <p:sp>
        <p:nvSpPr>
          <p:cNvPr id="2" name="Title 1"/>
          <p:cNvSpPr>
            <a:spLocks noGrp="1"/>
          </p:cNvSpPr>
          <p:nvPr>
            <p:ph type="title"/>
          </p:nvPr>
        </p:nvSpPr>
        <p:spPr>
          <a:xfrm>
            <a:off x="480274" y="439041"/>
            <a:ext cx="8087463" cy="462759"/>
          </a:xfrm>
        </p:spPr>
        <p:txBody>
          <a:body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de-DE" dirty="0"/>
          </a:p>
        </p:txBody>
      </p:sp>
      <p:cxnSp>
        <p:nvCxnSpPr>
          <p:cNvPr id="10" name="Straight Connector 9"/>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6"/>
          </p:nvPr>
        </p:nvSpPr>
        <p:spPr/>
        <p:txBody>
          <a:bodyPr/>
          <a:lstStyle/>
          <a:p>
            <a:fld id="{37FFCD0F-6FD7-423A-A678-0AA8290E11CF}" type="datetimeFigureOut">
              <a:rPr lang="de-DE" smtClean="0"/>
              <a:pPr/>
              <a:t>29.07.2019</a:t>
            </a:fld>
            <a:endParaRPr lang="de-DE" dirty="0"/>
          </a:p>
        </p:txBody>
      </p:sp>
      <p:sp>
        <p:nvSpPr>
          <p:cNvPr id="4" name="Footer Placeholder 3"/>
          <p:cNvSpPr>
            <a:spLocks noGrp="1"/>
          </p:cNvSpPr>
          <p:nvPr>
            <p:ph type="ftr" sz="quarter" idx="17"/>
          </p:nvPr>
        </p:nvSpPr>
        <p:spPr/>
        <p:txBody>
          <a:bodyPr/>
          <a:lstStyle/>
          <a:p>
            <a:endParaRPr lang="de-DE" dirty="0"/>
          </a:p>
        </p:txBody>
      </p:sp>
    </p:spTree>
    <p:extLst>
      <p:ext uri="{BB962C8B-B14F-4D97-AF65-F5344CB8AC3E}">
        <p14:creationId xmlns:p14="http://schemas.microsoft.com/office/powerpoint/2010/main" val="2831374395"/>
      </p:ext>
    </p:extLst>
  </p:cSld>
  <p:clrMapOvr>
    <a:masterClrMapping/>
  </p:clrMapOvr>
  <p:extLst mod="1">
    <p:ext uri="{DCECCB84-F9BA-43D5-87BE-67443E8EF086}">
      <p15:sldGuideLst xmlns:p15="http://schemas.microsoft.com/office/powerpoint/2012/main">
        <p15:guide id="1" pos="363" userDrawn="1">
          <p15:clr>
            <a:srgbClr val="FBAE40"/>
          </p15:clr>
        </p15:guide>
        <p15:guide id="2" pos="2880" userDrawn="1">
          <p15:clr>
            <a:srgbClr val="FBAE40"/>
          </p15:clr>
        </p15:guide>
        <p15:guide id="3" pos="2699"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867"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7" name="Table Placeholder 6"/>
          <p:cNvSpPr>
            <a:spLocks noGrp="1"/>
          </p:cNvSpPr>
          <p:nvPr>
            <p:ph type="tbl" sz="quarter" idx="16"/>
          </p:nvPr>
        </p:nvSpPr>
        <p:spPr>
          <a:xfrm>
            <a:off x="576263" y="1055711"/>
            <a:ext cx="7983980" cy="3278668"/>
          </a:xfrm>
        </p:spPr>
        <p:txBody>
          <a:bodyPr/>
          <a:lstStyle>
            <a:lvl1pPr marL="0" indent="0">
              <a:buNone/>
              <a:defRPr/>
            </a:lvl1pPr>
          </a:lstStyle>
          <a:p>
            <a:r>
              <a:rPr lang="nl-NL"/>
              <a:t>Click icon </a:t>
            </a:r>
            <a:r>
              <a:rPr lang="nl-NL" dirty="0" err="1"/>
              <a:t>to</a:t>
            </a:r>
            <a:r>
              <a:rPr lang="nl-NL" dirty="0"/>
              <a:t> </a:t>
            </a:r>
            <a:r>
              <a:rPr lang="nl-NL" dirty="0" err="1"/>
              <a:t>add</a:t>
            </a:r>
            <a:r>
              <a:rPr lang="nl-NL" dirty="0"/>
              <a:t> </a:t>
            </a:r>
            <a:r>
              <a:rPr lang="nl-NL" dirty="0" err="1"/>
              <a:t>table</a:t>
            </a:r>
            <a:endParaRPr lang="de-DE" dirty="0"/>
          </a:p>
        </p:txBody>
      </p:sp>
      <p:sp>
        <p:nvSpPr>
          <p:cNvPr id="2" name="Title 1"/>
          <p:cNvSpPr>
            <a:spLocks noGrp="1"/>
          </p:cNvSpPr>
          <p:nvPr>
            <p:ph type="title"/>
          </p:nvPr>
        </p:nvSpPr>
        <p:spPr>
          <a:xfrm>
            <a:off x="480275" y="439295"/>
            <a:ext cx="8094958" cy="462759"/>
          </a:xfrm>
        </p:spPr>
        <p:txBody>
          <a:body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de-DE" dirty="0"/>
          </a:p>
        </p:txBody>
      </p:sp>
      <p:cxnSp>
        <p:nvCxnSpPr>
          <p:cNvPr id="11" name="Straight Connector 10"/>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7"/>
          </p:nvPr>
        </p:nvSpPr>
        <p:spPr/>
        <p:txBody>
          <a:bodyPr/>
          <a:lstStyle/>
          <a:p>
            <a:fld id="{37FFCD0F-6FD7-423A-A678-0AA8290E11CF}" type="datetimeFigureOut">
              <a:rPr lang="de-DE" smtClean="0"/>
              <a:pPr/>
              <a:t>29.07.2019</a:t>
            </a:fld>
            <a:endParaRPr lang="de-DE" dirty="0"/>
          </a:p>
        </p:txBody>
      </p:sp>
      <p:sp>
        <p:nvSpPr>
          <p:cNvPr id="6" name="Footer Placeholder 5"/>
          <p:cNvSpPr>
            <a:spLocks noGrp="1"/>
          </p:cNvSpPr>
          <p:nvPr>
            <p:ph type="ftr" sz="quarter" idx="18"/>
          </p:nvPr>
        </p:nvSpPr>
        <p:spPr/>
        <p:txBody>
          <a:bodyPr/>
          <a:lstStyle/>
          <a:p>
            <a:endParaRPr lang="de-DE" dirty="0"/>
          </a:p>
        </p:txBody>
      </p:sp>
    </p:spTree>
    <p:extLst>
      <p:ext uri="{BB962C8B-B14F-4D97-AF65-F5344CB8AC3E}">
        <p14:creationId xmlns:p14="http://schemas.microsoft.com/office/powerpoint/2010/main" val="782012608"/>
      </p:ext>
    </p:extLst>
  </p:cSld>
  <p:clrMapOvr>
    <a:masterClrMapping/>
  </p:clrMapOvr>
  <p:extLst mod="1">
    <p:ext uri="{DCECCB84-F9BA-43D5-87BE-67443E8EF086}">
      <p15:sldGuideLst xmlns:p15="http://schemas.microsoft.com/office/powerpoint/2012/main">
        <p15:guide id="1" pos="363" userDrawn="1">
          <p15:clr>
            <a:srgbClr val="FBAE40"/>
          </p15:clr>
        </p15:guide>
        <p15:guide id="2" pos="2880" userDrawn="1">
          <p15:clr>
            <a:srgbClr val="FBAE40"/>
          </p15:clr>
        </p15:guide>
        <p15:guide id="3" pos="2699"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867"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484253" y="4144980"/>
            <a:ext cx="5112709" cy="448866"/>
          </a:xfrm>
        </p:spPr>
        <p:txBody>
          <a:bodyPr>
            <a:noAutofit/>
          </a:bodyPr>
          <a:lstStyle>
            <a:lvl1pPr marL="0" indent="0">
              <a:lnSpc>
                <a:spcPts val="1800"/>
              </a:lnSpc>
              <a:spcBef>
                <a:spcPts val="0"/>
              </a:spcBef>
              <a:buNone/>
              <a:defRPr sz="1400">
                <a:solidFill>
                  <a:schemeClr val="tx1"/>
                </a:solidFill>
              </a:defRPr>
            </a:lvl1pPr>
            <a:lvl2pPr marL="0" indent="0">
              <a:buNone/>
              <a:defRPr sz="1000"/>
            </a:lvl2pPr>
            <a:lvl3pPr marL="0" indent="0">
              <a:buNone/>
              <a:defRPr sz="1000"/>
            </a:lvl3pPr>
            <a:lvl4pPr marL="0" indent="0">
              <a:buNone/>
              <a:defRPr sz="1000"/>
            </a:lvl4pPr>
            <a:lvl5pPr marL="0" indent="0">
              <a:buNone/>
              <a:defRPr sz="1000"/>
            </a:lvl5pPr>
          </a:lstStyle>
          <a:p>
            <a:pPr lvl="0"/>
            <a:r>
              <a:rPr lang="en-US" dirty="0"/>
              <a:t>Department</a:t>
            </a:r>
            <a:br>
              <a:rPr lang="en-US" dirty="0"/>
            </a:br>
            <a:r>
              <a:rPr lang="en-US" dirty="0"/>
              <a:t>Date</a:t>
            </a:r>
            <a:endParaRPr lang="de-DE" dirty="0"/>
          </a:p>
        </p:txBody>
      </p:sp>
      <p:sp>
        <p:nvSpPr>
          <p:cNvPr id="6" name="TextBox 5"/>
          <p:cNvSpPr txBox="1"/>
          <p:nvPr userDrawn="1"/>
        </p:nvSpPr>
        <p:spPr>
          <a:xfrm>
            <a:off x="469263" y="2014789"/>
            <a:ext cx="3905250" cy="861774"/>
          </a:xfrm>
          <a:prstGeom prst="rect">
            <a:avLst/>
          </a:prstGeom>
          <a:noFill/>
        </p:spPr>
        <p:txBody>
          <a:bodyPr wrap="square" rtlCol="0">
            <a:spAutoFit/>
          </a:bodyPr>
          <a:lstStyle/>
          <a:p>
            <a:r>
              <a:rPr lang="de-DE" sz="5000" kern="1200" dirty="0">
                <a:solidFill>
                  <a:schemeClr val="tx1"/>
                </a:solidFill>
                <a:latin typeface="+mj-lt"/>
                <a:ea typeface="+mj-ea"/>
                <a:cs typeface="+mj-cs"/>
              </a:rPr>
              <a:t>Thank you</a:t>
            </a:r>
          </a:p>
        </p:txBody>
      </p:sp>
      <p:pic>
        <p:nvPicPr>
          <p:cNvPr id="8" name="Picture 7">
            <a:extLst>
              <a:ext uri="{FF2B5EF4-FFF2-40B4-BE49-F238E27FC236}">
                <a16:creationId xmlns:a16="http://schemas.microsoft.com/office/drawing/2014/main" id="{8ED1E7E9-0B74-D54C-8C9A-067E1D0C0E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4178" y="1283678"/>
            <a:ext cx="3859822" cy="3859822"/>
          </a:xfrm>
          <a:prstGeom prst="rect">
            <a:avLst/>
          </a:prstGeom>
        </p:spPr>
      </p:pic>
    </p:spTree>
    <p:extLst>
      <p:ext uri="{BB962C8B-B14F-4D97-AF65-F5344CB8AC3E}">
        <p14:creationId xmlns:p14="http://schemas.microsoft.com/office/powerpoint/2010/main" val="3946097589"/>
      </p:ext>
    </p:extLst>
  </p:cSld>
  <p:clrMapOvr>
    <a:masterClrMapping/>
  </p:clrMapOvr>
  <p:extLst mod="1">
    <p:ext uri="{DCECCB84-F9BA-43D5-87BE-67443E8EF086}">
      <p15:sldGuideLst xmlns:p15="http://schemas.microsoft.com/office/powerpoint/2012/main">
        <p15:guide id="1" pos="363" userDrawn="1">
          <p15:clr>
            <a:srgbClr val="FBAE40"/>
          </p15:clr>
        </p15:guide>
        <p15:guide id="2" pos="2699" userDrawn="1">
          <p15:clr>
            <a:srgbClr val="FBAE40"/>
          </p15:clr>
        </p15:guide>
        <p15:guide id="3" pos="2880" userDrawn="1">
          <p15:clr>
            <a:srgbClr val="FBAE40"/>
          </p15:clr>
        </p15:guide>
        <p15:guide id="4" pos="3061" userDrawn="1">
          <p15:clr>
            <a:srgbClr val="FBAE40"/>
          </p15:clr>
        </p15:guide>
        <p15:guide id="5" orient="horz" pos="373" userDrawn="1">
          <p15:clr>
            <a:srgbClr val="FBAE40"/>
          </p15:clr>
        </p15:guide>
        <p15:guide id="6" pos="5397" userDrawn="1">
          <p15:clr>
            <a:srgbClr val="FBAE40"/>
          </p15:clr>
        </p15:guide>
        <p15:guide id="7" orient="horz" pos="2867"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475963" y="1130815"/>
            <a:ext cx="4096037" cy="3196069"/>
          </a:xfrm>
        </p:spPr>
        <p:txBody>
          <a:bodyPr/>
          <a:lstStyle>
            <a:lvl1pPr marL="0" indent="0">
              <a:lnSpc>
                <a:spcPts val="2600"/>
              </a:lnSpc>
              <a:spcBef>
                <a:spcPts val="0"/>
              </a:spcBef>
              <a:buNone/>
              <a:defRPr sz="1800" b="0"/>
            </a:lvl1pPr>
            <a:lvl2pPr marL="273050" indent="-273050">
              <a:lnSpc>
                <a:spcPts val="2600"/>
              </a:lnSpc>
              <a:spcBef>
                <a:spcPts val="0"/>
              </a:spcBef>
              <a:buFont typeface="+mj-lt"/>
              <a:buAutoNum type="arabicPeriod"/>
              <a:defRPr sz="1800"/>
            </a:lvl2pPr>
            <a:lvl3pPr marL="536575" indent="-171450">
              <a:lnSpc>
                <a:spcPts val="2600"/>
              </a:lnSpc>
              <a:spcBef>
                <a:spcPts val="0"/>
              </a:spcBef>
              <a:defRPr sz="1800"/>
            </a:lvl3pPr>
            <a:lvl4pPr marL="720725" indent="-171450">
              <a:lnSpc>
                <a:spcPts val="2600"/>
              </a:lnSpc>
              <a:spcBef>
                <a:spcPts val="0"/>
              </a:spcBef>
              <a:tabLst/>
              <a:defRPr sz="1800"/>
            </a:lvl4pPr>
            <a:lvl5pPr marL="896938" indent="-171450">
              <a:lnSpc>
                <a:spcPts val="2600"/>
              </a:lnSpc>
              <a:spcBef>
                <a:spcPts val="0"/>
              </a:spcBef>
              <a:defRPr sz="1800"/>
            </a:lvl5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de-DE" dirty="0"/>
          </a:p>
        </p:txBody>
      </p:sp>
      <p:sp>
        <p:nvSpPr>
          <p:cNvPr id="6" name="Chart Placeholder 5"/>
          <p:cNvSpPr>
            <a:spLocks noGrp="1"/>
          </p:cNvSpPr>
          <p:nvPr>
            <p:ph type="chart" sz="quarter" idx="15"/>
          </p:nvPr>
        </p:nvSpPr>
        <p:spPr>
          <a:xfrm>
            <a:off x="4859339" y="1140243"/>
            <a:ext cx="3708400" cy="3194136"/>
          </a:xfrm>
        </p:spPr>
        <p:txBody>
          <a:bodyPr/>
          <a:lstStyle>
            <a:lvl1pPr marL="0" indent="0">
              <a:buNone/>
              <a:defRPr/>
            </a:lvl1pPr>
          </a:lstStyle>
          <a:p>
            <a:r>
              <a:rPr lang="nl-NL"/>
              <a:t>Click icon </a:t>
            </a:r>
            <a:r>
              <a:rPr lang="nl-NL" dirty="0" err="1"/>
              <a:t>to</a:t>
            </a:r>
            <a:r>
              <a:rPr lang="nl-NL" dirty="0"/>
              <a:t> </a:t>
            </a:r>
            <a:r>
              <a:rPr lang="nl-NL" dirty="0" err="1"/>
              <a:t>add</a:t>
            </a:r>
            <a:r>
              <a:rPr lang="nl-NL" dirty="0"/>
              <a:t> </a:t>
            </a:r>
            <a:r>
              <a:rPr lang="nl-NL" dirty="0" err="1"/>
              <a:t>chart</a:t>
            </a:r>
            <a:endParaRPr lang="de-DE" dirty="0"/>
          </a:p>
        </p:txBody>
      </p:sp>
      <p:sp>
        <p:nvSpPr>
          <p:cNvPr id="8" name="Title 1"/>
          <p:cNvSpPr>
            <a:spLocks noGrp="1"/>
          </p:cNvSpPr>
          <p:nvPr>
            <p:ph type="title"/>
          </p:nvPr>
        </p:nvSpPr>
        <p:spPr>
          <a:xfrm>
            <a:off x="480274" y="439041"/>
            <a:ext cx="8087463" cy="462759"/>
          </a:xfrm>
        </p:spPr>
        <p:txBody>
          <a:body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de-DE" dirty="0"/>
          </a:p>
        </p:txBody>
      </p:sp>
      <p:cxnSp>
        <p:nvCxnSpPr>
          <p:cNvPr id="13" name="Straight Connector 12"/>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6"/>
          </p:nvPr>
        </p:nvSpPr>
        <p:spPr/>
        <p:txBody>
          <a:bodyPr/>
          <a:lstStyle/>
          <a:p>
            <a:fld id="{37FFCD0F-6FD7-423A-A678-0AA8290E11CF}" type="datetimeFigureOut">
              <a:rPr lang="de-DE" smtClean="0"/>
              <a:pPr/>
              <a:t>29.07.2019</a:t>
            </a:fld>
            <a:endParaRPr lang="de-DE" dirty="0"/>
          </a:p>
        </p:txBody>
      </p:sp>
      <p:sp>
        <p:nvSpPr>
          <p:cNvPr id="5" name="Footer Placeholder 4"/>
          <p:cNvSpPr>
            <a:spLocks noGrp="1"/>
          </p:cNvSpPr>
          <p:nvPr>
            <p:ph type="ftr" sz="quarter" idx="17"/>
          </p:nvPr>
        </p:nvSpPr>
        <p:spPr/>
        <p:txBody>
          <a:bodyPr/>
          <a:lstStyle/>
          <a:p>
            <a:endParaRPr lang="de-DE" dirty="0"/>
          </a:p>
        </p:txBody>
      </p:sp>
    </p:spTree>
    <p:extLst>
      <p:ext uri="{BB962C8B-B14F-4D97-AF65-F5344CB8AC3E}">
        <p14:creationId xmlns:p14="http://schemas.microsoft.com/office/powerpoint/2010/main" val="2959373366"/>
      </p:ext>
    </p:extLst>
  </p:cSld>
  <p:clrMapOvr>
    <a:masterClrMapping/>
  </p:clrMapOvr>
  <p:extLst mod="1">
    <p:ext uri="{DCECCB84-F9BA-43D5-87BE-67443E8EF086}">
      <p15:sldGuideLst xmlns:p15="http://schemas.microsoft.com/office/powerpoint/2012/main">
        <p15:guide id="1" pos="363">
          <p15:clr>
            <a:srgbClr val="FBAE40"/>
          </p15:clr>
        </p15:guide>
        <p15:guide id="2" pos="2699">
          <p15:clr>
            <a:srgbClr val="FBAE40"/>
          </p15:clr>
        </p15:guide>
        <p15:guide id="3" pos="2880">
          <p15:clr>
            <a:srgbClr val="FBAE40"/>
          </p15:clr>
        </p15:guide>
        <p15:guide id="4" pos="3061">
          <p15:clr>
            <a:srgbClr val="FBAE40"/>
          </p15:clr>
        </p15:guide>
        <p15:guide id="5" pos="5397">
          <p15:clr>
            <a:srgbClr val="FBAE40"/>
          </p15:clr>
        </p15:guide>
        <p15:guide id="6" orient="horz" pos="373">
          <p15:clr>
            <a:srgbClr val="FBAE40"/>
          </p15:clr>
        </p15:guide>
        <p15:guide id="7" orient="horz" pos="17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481355" y="1054826"/>
            <a:ext cx="8086382" cy="3279553"/>
          </a:xfrm>
        </p:spPr>
        <p:txBody>
          <a:bodyPr/>
          <a:lstStyle>
            <a:lvl1pPr marL="0" indent="0">
              <a:buNone/>
              <a:defRPr/>
            </a:lvl1pPr>
          </a:lstStyle>
          <a:p>
            <a:r>
              <a:rPr lang="nl-NL" dirty="0"/>
              <a:t>Click icon </a:t>
            </a:r>
            <a:r>
              <a:rPr lang="nl-NL" dirty="0" err="1"/>
              <a:t>to</a:t>
            </a:r>
            <a:r>
              <a:rPr lang="nl-NL" dirty="0"/>
              <a:t> </a:t>
            </a:r>
            <a:r>
              <a:rPr lang="nl-NL" dirty="0" err="1"/>
              <a:t>add</a:t>
            </a:r>
            <a:r>
              <a:rPr lang="nl-NL" dirty="0"/>
              <a:t> </a:t>
            </a:r>
            <a:r>
              <a:rPr lang="nl-NL" dirty="0" err="1"/>
              <a:t>chart</a:t>
            </a:r>
            <a:endParaRPr lang="de-DE" dirty="0"/>
          </a:p>
        </p:txBody>
      </p:sp>
      <p:sp>
        <p:nvSpPr>
          <p:cNvPr id="2" name="Title 1"/>
          <p:cNvSpPr>
            <a:spLocks noGrp="1"/>
          </p:cNvSpPr>
          <p:nvPr>
            <p:ph type="title"/>
          </p:nvPr>
        </p:nvSpPr>
        <p:spPr>
          <a:xfrm>
            <a:off x="480274" y="439041"/>
            <a:ext cx="8087463" cy="462759"/>
          </a:xfrm>
        </p:spPr>
        <p:txBody>
          <a:body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de-DE" dirty="0"/>
          </a:p>
        </p:txBody>
      </p:sp>
      <p:cxnSp>
        <p:nvCxnSpPr>
          <p:cNvPr id="10" name="Straight Connector 9"/>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6"/>
          </p:nvPr>
        </p:nvSpPr>
        <p:spPr/>
        <p:txBody>
          <a:bodyPr/>
          <a:lstStyle/>
          <a:p>
            <a:fld id="{37FFCD0F-6FD7-423A-A678-0AA8290E11CF}" type="datetimeFigureOut">
              <a:rPr lang="de-DE" smtClean="0"/>
              <a:pPr/>
              <a:t>29.07.2019</a:t>
            </a:fld>
            <a:endParaRPr lang="de-DE" dirty="0"/>
          </a:p>
        </p:txBody>
      </p:sp>
      <p:sp>
        <p:nvSpPr>
          <p:cNvPr id="7" name="Footer Placeholder 6"/>
          <p:cNvSpPr>
            <a:spLocks noGrp="1"/>
          </p:cNvSpPr>
          <p:nvPr>
            <p:ph type="ftr" sz="quarter" idx="17"/>
          </p:nvPr>
        </p:nvSpPr>
        <p:spPr/>
        <p:txBody>
          <a:bodyPr/>
          <a:lstStyle/>
          <a:p>
            <a:endParaRPr lang="de-DE" dirty="0"/>
          </a:p>
        </p:txBody>
      </p:sp>
    </p:spTree>
    <p:extLst>
      <p:ext uri="{BB962C8B-B14F-4D97-AF65-F5344CB8AC3E}">
        <p14:creationId xmlns:p14="http://schemas.microsoft.com/office/powerpoint/2010/main" val="559240071"/>
      </p:ext>
    </p:extLst>
  </p:cSld>
  <p:clrMapOvr>
    <a:masterClrMapping/>
  </p:clrMapOvr>
  <p:extLst mod="1">
    <p:ext uri="{DCECCB84-F9BA-43D5-87BE-67443E8EF086}">
      <p15:sldGuideLst xmlns:p15="http://schemas.microsoft.com/office/powerpoint/2012/main">
        <p15:guide id="1" pos="363">
          <p15:clr>
            <a:srgbClr val="FBAE40"/>
          </p15:clr>
        </p15:guide>
        <p15:guide id="2" pos="2880">
          <p15:clr>
            <a:srgbClr val="FBAE40"/>
          </p15:clr>
        </p15:guide>
        <p15:guide id="3" pos="2699">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475963" y="1130815"/>
            <a:ext cx="4096037" cy="3196069"/>
          </a:xfrm>
        </p:spPr>
        <p:txBody>
          <a:bodyPr/>
          <a:lstStyle>
            <a:lvl1pPr marL="0" indent="0">
              <a:lnSpc>
                <a:spcPts val="2600"/>
              </a:lnSpc>
              <a:spcBef>
                <a:spcPts val="0"/>
              </a:spcBef>
              <a:buNone/>
              <a:defRPr sz="1800" b="0"/>
            </a:lvl1pPr>
            <a:lvl2pPr marL="273050" indent="-273050">
              <a:lnSpc>
                <a:spcPts val="2600"/>
              </a:lnSpc>
              <a:spcBef>
                <a:spcPts val="0"/>
              </a:spcBef>
              <a:buFont typeface="+mj-lt"/>
              <a:buAutoNum type="arabicPeriod"/>
              <a:defRPr sz="1800"/>
            </a:lvl2pPr>
            <a:lvl3pPr marL="536575" indent="-171450">
              <a:lnSpc>
                <a:spcPts val="2600"/>
              </a:lnSpc>
              <a:spcBef>
                <a:spcPts val="0"/>
              </a:spcBef>
              <a:defRPr sz="1800"/>
            </a:lvl3pPr>
            <a:lvl4pPr marL="720725" indent="-171450">
              <a:lnSpc>
                <a:spcPts val="2600"/>
              </a:lnSpc>
              <a:spcBef>
                <a:spcPts val="0"/>
              </a:spcBef>
              <a:tabLst/>
              <a:defRPr sz="1800"/>
            </a:lvl4pPr>
            <a:lvl5pPr marL="896938" indent="-171450">
              <a:lnSpc>
                <a:spcPts val="2600"/>
              </a:lnSpc>
              <a:spcBef>
                <a:spcPts val="0"/>
              </a:spcBef>
              <a:defRPr sz="1800"/>
            </a:lvl5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de-DE" dirty="0"/>
          </a:p>
        </p:txBody>
      </p:sp>
      <p:sp>
        <p:nvSpPr>
          <p:cNvPr id="6" name="Chart Placeholder 5"/>
          <p:cNvSpPr>
            <a:spLocks noGrp="1"/>
          </p:cNvSpPr>
          <p:nvPr>
            <p:ph type="chart" sz="quarter" idx="15"/>
          </p:nvPr>
        </p:nvSpPr>
        <p:spPr>
          <a:xfrm>
            <a:off x="4859339" y="1140243"/>
            <a:ext cx="3708400" cy="3194136"/>
          </a:xfrm>
        </p:spPr>
        <p:txBody>
          <a:bodyPr/>
          <a:lstStyle>
            <a:lvl1pPr marL="0" indent="0">
              <a:buNone/>
              <a:defRPr/>
            </a:lvl1pPr>
          </a:lstStyle>
          <a:p>
            <a:r>
              <a:rPr lang="nl-NL"/>
              <a:t>Click icon </a:t>
            </a:r>
            <a:r>
              <a:rPr lang="nl-NL" dirty="0" err="1"/>
              <a:t>to</a:t>
            </a:r>
            <a:r>
              <a:rPr lang="nl-NL" dirty="0"/>
              <a:t> </a:t>
            </a:r>
            <a:r>
              <a:rPr lang="nl-NL" dirty="0" err="1"/>
              <a:t>add</a:t>
            </a:r>
            <a:r>
              <a:rPr lang="nl-NL" dirty="0"/>
              <a:t> </a:t>
            </a:r>
            <a:r>
              <a:rPr lang="nl-NL" dirty="0" err="1"/>
              <a:t>chart</a:t>
            </a:r>
            <a:endParaRPr lang="de-DE" dirty="0"/>
          </a:p>
        </p:txBody>
      </p:sp>
      <p:sp>
        <p:nvSpPr>
          <p:cNvPr id="8" name="Title 1"/>
          <p:cNvSpPr>
            <a:spLocks noGrp="1"/>
          </p:cNvSpPr>
          <p:nvPr>
            <p:ph type="title"/>
          </p:nvPr>
        </p:nvSpPr>
        <p:spPr>
          <a:xfrm>
            <a:off x="480274" y="439041"/>
            <a:ext cx="8087463" cy="462759"/>
          </a:xfrm>
        </p:spPr>
        <p:txBody>
          <a:body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de-DE" dirty="0"/>
          </a:p>
        </p:txBody>
      </p:sp>
      <p:cxnSp>
        <p:nvCxnSpPr>
          <p:cNvPr id="13" name="Straight Connector 12"/>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6"/>
          </p:nvPr>
        </p:nvSpPr>
        <p:spPr/>
        <p:txBody>
          <a:bodyPr/>
          <a:lstStyle/>
          <a:p>
            <a:fld id="{37FFCD0F-6FD7-423A-A678-0AA8290E11CF}" type="datetimeFigureOut">
              <a:rPr lang="de-DE" smtClean="0"/>
              <a:pPr/>
              <a:t>29.07.2019</a:t>
            </a:fld>
            <a:endParaRPr lang="de-DE" dirty="0"/>
          </a:p>
        </p:txBody>
      </p:sp>
      <p:sp>
        <p:nvSpPr>
          <p:cNvPr id="5" name="Footer Placeholder 4"/>
          <p:cNvSpPr>
            <a:spLocks noGrp="1"/>
          </p:cNvSpPr>
          <p:nvPr>
            <p:ph type="ftr" sz="quarter" idx="17"/>
          </p:nvPr>
        </p:nvSpPr>
        <p:spPr/>
        <p:txBody>
          <a:bodyPr/>
          <a:lstStyle/>
          <a:p>
            <a:endParaRPr lang="de-DE" dirty="0"/>
          </a:p>
        </p:txBody>
      </p:sp>
    </p:spTree>
    <p:extLst>
      <p:ext uri="{BB962C8B-B14F-4D97-AF65-F5344CB8AC3E}">
        <p14:creationId xmlns:p14="http://schemas.microsoft.com/office/powerpoint/2010/main" val="3444431408"/>
      </p:ext>
    </p:extLst>
  </p:cSld>
  <p:clrMapOvr>
    <a:masterClrMapping/>
  </p:clrMapOvr>
  <p:extLst mod="1">
    <p:ext uri="{DCECCB84-F9BA-43D5-87BE-67443E8EF086}">
      <p15:sldGuideLst xmlns:p15="http://schemas.microsoft.com/office/powerpoint/2012/main">
        <p15:guide id="1" pos="363">
          <p15:clr>
            <a:srgbClr val="FBAE40"/>
          </p15:clr>
        </p15:guide>
        <p15:guide id="2" pos="2699">
          <p15:clr>
            <a:srgbClr val="FBAE40"/>
          </p15:clr>
        </p15:guide>
        <p15:guide id="3" pos="2880">
          <p15:clr>
            <a:srgbClr val="FBAE40"/>
          </p15:clr>
        </p15:guide>
        <p15:guide id="4" pos="3061">
          <p15:clr>
            <a:srgbClr val="FBAE40"/>
          </p15:clr>
        </p15:guide>
        <p15:guide id="5" pos="5397">
          <p15:clr>
            <a:srgbClr val="FBAE40"/>
          </p15:clr>
        </p15:guide>
        <p15:guide id="6" orient="horz" pos="373">
          <p15:clr>
            <a:srgbClr val="FBAE40"/>
          </p15:clr>
        </p15:guide>
        <p15:guide id="7" orient="horz" pos="172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481355" y="1054826"/>
            <a:ext cx="8086382" cy="3279553"/>
          </a:xfrm>
        </p:spPr>
        <p:txBody>
          <a:bodyPr/>
          <a:lstStyle>
            <a:lvl1pPr marL="0" indent="0">
              <a:buNone/>
              <a:defRPr/>
            </a:lvl1pPr>
          </a:lstStyle>
          <a:p>
            <a:r>
              <a:rPr lang="nl-NL" dirty="0"/>
              <a:t>Click icon </a:t>
            </a:r>
            <a:r>
              <a:rPr lang="nl-NL" dirty="0" err="1"/>
              <a:t>to</a:t>
            </a:r>
            <a:r>
              <a:rPr lang="nl-NL" dirty="0"/>
              <a:t> </a:t>
            </a:r>
            <a:r>
              <a:rPr lang="nl-NL" dirty="0" err="1"/>
              <a:t>add</a:t>
            </a:r>
            <a:r>
              <a:rPr lang="nl-NL" dirty="0"/>
              <a:t> </a:t>
            </a:r>
            <a:r>
              <a:rPr lang="nl-NL" dirty="0" err="1"/>
              <a:t>chart</a:t>
            </a:r>
            <a:endParaRPr lang="de-DE" dirty="0"/>
          </a:p>
        </p:txBody>
      </p:sp>
      <p:sp>
        <p:nvSpPr>
          <p:cNvPr id="2" name="Title 1"/>
          <p:cNvSpPr>
            <a:spLocks noGrp="1"/>
          </p:cNvSpPr>
          <p:nvPr>
            <p:ph type="title"/>
          </p:nvPr>
        </p:nvSpPr>
        <p:spPr>
          <a:xfrm>
            <a:off x="480274" y="439041"/>
            <a:ext cx="8087463" cy="462759"/>
          </a:xfrm>
        </p:spPr>
        <p:txBody>
          <a:body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de-DE" dirty="0"/>
          </a:p>
        </p:txBody>
      </p:sp>
      <p:cxnSp>
        <p:nvCxnSpPr>
          <p:cNvPr id="10" name="Straight Connector 9"/>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6"/>
          </p:nvPr>
        </p:nvSpPr>
        <p:spPr/>
        <p:txBody>
          <a:bodyPr/>
          <a:lstStyle/>
          <a:p>
            <a:fld id="{37FFCD0F-6FD7-423A-A678-0AA8290E11CF}" type="datetimeFigureOut">
              <a:rPr lang="de-DE" smtClean="0"/>
              <a:pPr/>
              <a:t>29.07.2019</a:t>
            </a:fld>
            <a:endParaRPr lang="de-DE" dirty="0"/>
          </a:p>
        </p:txBody>
      </p:sp>
      <p:sp>
        <p:nvSpPr>
          <p:cNvPr id="7" name="Footer Placeholder 6"/>
          <p:cNvSpPr>
            <a:spLocks noGrp="1"/>
          </p:cNvSpPr>
          <p:nvPr>
            <p:ph type="ftr" sz="quarter" idx="17"/>
          </p:nvPr>
        </p:nvSpPr>
        <p:spPr/>
        <p:txBody>
          <a:bodyPr/>
          <a:lstStyle/>
          <a:p>
            <a:endParaRPr lang="de-DE" dirty="0"/>
          </a:p>
        </p:txBody>
      </p:sp>
    </p:spTree>
    <p:extLst>
      <p:ext uri="{BB962C8B-B14F-4D97-AF65-F5344CB8AC3E}">
        <p14:creationId xmlns:p14="http://schemas.microsoft.com/office/powerpoint/2010/main" val="869322641"/>
      </p:ext>
    </p:extLst>
  </p:cSld>
  <p:clrMapOvr>
    <a:masterClrMapping/>
  </p:clrMapOvr>
  <p:extLst mod="1">
    <p:ext uri="{DCECCB84-F9BA-43D5-87BE-67443E8EF086}">
      <p15:sldGuideLst xmlns:p15="http://schemas.microsoft.com/office/powerpoint/2012/main">
        <p15:guide id="1" pos="363">
          <p15:clr>
            <a:srgbClr val="FBAE40"/>
          </p15:clr>
        </p15:guide>
        <p15:guide id="2" pos="2880">
          <p15:clr>
            <a:srgbClr val="FBAE40"/>
          </p15:clr>
        </p15:guide>
        <p15:guide id="3" pos="2699">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for dark photo">
    <p:spTree>
      <p:nvGrpSpPr>
        <p:cNvPr id="1" name=""/>
        <p:cNvGrpSpPr/>
        <p:nvPr/>
      </p:nvGrpSpPr>
      <p:grpSpPr>
        <a:xfrm>
          <a:off x="0" y="0"/>
          <a:ext cx="0" cy="0"/>
          <a:chOff x="0" y="0"/>
          <a:chExt cx="0" cy="0"/>
        </a:xfrm>
      </p:grpSpPr>
      <p:sp>
        <p:nvSpPr>
          <p:cNvPr id="14" name="AchtergrondBeeld"/>
          <p:cNvSpPr>
            <a:spLocks noGrp="1"/>
          </p:cNvSpPr>
          <p:nvPr>
            <p:ph type="pic" sz="quarter" idx="15" hasCustomPrompt="1"/>
          </p:nvPr>
        </p:nvSpPr>
        <p:spPr>
          <a:xfrm>
            <a:off x="0" y="0"/>
            <a:ext cx="9144000" cy="5143500"/>
          </a:xfrm>
          <a:solidFill>
            <a:srgbClr val="3E4043">
              <a:alpha val="14902"/>
            </a:srgbClr>
          </a:solidFill>
        </p:spPr>
        <p:txBody>
          <a:bodyPr>
            <a:normAutofit/>
          </a:bodyPr>
          <a:lstStyle>
            <a:lvl1pPr marL="0" indent="0" algn="r">
              <a:buNone/>
              <a:defRPr sz="1600" baseline="0"/>
            </a:lvl1pPr>
          </a:lstStyle>
          <a:p>
            <a:r>
              <a:rPr lang="de-DE" dirty="0"/>
              <a:t>Click on icon to select picture</a:t>
            </a:r>
          </a:p>
        </p:txBody>
      </p:sp>
      <p:sp>
        <p:nvSpPr>
          <p:cNvPr id="2" name="Title 1"/>
          <p:cNvSpPr>
            <a:spLocks noGrp="1"/>
          </p:cNvSpPr>
          <p:nvPr>
            <p:ph type="ctrTitle"/>
          </p:nvPr>
        </p:nvSpPr>
        <p:spPr>
          <a:xfrm>
            <a:off x="471960" y="1797429"/>
            <a:ext cx="4623939" cy="2010596"/>
          </a:xfrm>
        </p:spPr>
        <p:txBody>
          <a:bodyPr anchor="t" anchorCtr="0">
            <a:noAutofit/>
          </a:bodyPr>
          <a:lstStyle>
            <a:lvl1pPr algn="l">
              <a:lnSpc>
                <a:spcPts val="5600"/>
              </a:lnSpc>
              <a:defRPr sz="3800">
                <a:solidFill>
                  <a:schemeClr val="bg1"/>
                </a:solidFill>
              </a:defRPr>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de-DE" dirty="0"/>
          </a:p>
        </p:txBody>
      </p:sp>
      <p:sp>
        <p:nvSpPr>
          <p:cNvPr id="12" name="Text Placeholder 11"/>
          <p:cNvSpPr>
            <a:spLocks noGrp="1"/>
          </p:cNvSpPr>
          <p:nvPr>
            <p:ph type="body" sz="quarter" idx="14" hasCustomPrompt="1"/>
          </p:nvPr>
        </p:nvSpPr>
        <p:spPr>
          <a:xfrm>
            <a:off x="486371" y="4062915"/>
            <a:ext cx="5112709" cy="488447"/>
          </a:xfrm>
        </p:spPr>
        <p:txBody>
          <a:bodyPr>
            <a:noAutofit/>
          </a:bodyPr>
          <a:lstStyle>
            <a:lvl1pPr marL="0" indent="0">
              <a:lnSpc>
                <a:spcPts val="2200"/>
              </a:lnSpc>
              <a:spcBef>
                <a:spcPts val="0"/>
              </a:spcBef>
              <a:buNone/>
              <a:defRPr sz="1300">
                <a:solidFill>
                  <a:schemeClr val="bg1"/>
                </a:solidFill>
              </a:defRPr>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endParaRPr lang="de-DE" dirty="0"/>
          </a:p>
        </p:txBody>
      </p:sp>
      <p:sp>
        <p:nvSpPr>
          <p:cNvPr id="6" name="TextBox 5"/>
          <p:cNvSpPr txBox="1"/>
          <p:nvPr userDrawn="1"/>
        </p:nvSpPr>
        <p:spPr>
          <a:xfrm>
            <a:off x="-1647825" y="0"/>
            <a:ext cx="1504950" cy="1938992"/>
          </a:xfrm>
          <a:prstGeom prst="rect">
            <a:avLst/>
          </a:prstGeom>
          <a:solidFill>
            <a:srgbClr val="FFFF99"/>
          </a:solidFill>
        </p:spPr>
        <p:txBody>
          <a:bodyPr wrap="square" rtlCol="0">
            <a:spAutoFit/>
          </a:bodyPr>
          <a:lstStyle/>
          <a:p>
            <a:pPr defTabSz="914400"/>
            <a:r>
              <a:rPr lang="en-US" sz="1200" dirty="0">
                <a:solidFill>
                  <a:srgbClr val="333333"/>
                </a:solidFill>
                <a:latin typeface="Arial"/>
                <a:cs typeface="Arial"/>
              </a:rPr>
              <a:t>IMPORTANT!!  </a:t>
            </a:r>
          </a:p>
          <a:p>
            <a:pPr defTabSz="914400"/>
            <a:endParaRPr lang="en-US" sz="1200" dirty="0">
              <a:solidFill>
                <a:srgbClr val="333333"/>
              </a:solidFill>
              <a:latin typeface="Arial"/>
              <a:cs typeface="Arial"/>
            </a:endParaRPr>
          </a:p>
          <a:p>
            <a:pPr defTabSz="914400"/>
            <a:r>
              <a:rPr lang="en-US" sz="1200" dirty="0">
                <a:solidFill>
                  <a:srgbClr val="333333"/>
                </a:solidFill>
                <a:latin typeface="Arial"/>
                <a:cs typeface="Arial"/>
              </a:rPr>
              <a:t>If you insert or change the picture, select it, click right and choose </a:t>
            </a:r>
            <a:r>
              <a:rPr lang="en-US" sz="1200" dirty="0">
                <a:solidFill>
                  <a:schemeClr val="accent2"/>
                </a:solidFill>
                <a:latin typeface="Arial"/>
                <a:cs typeface="Arial"/>
              </a:rPr>
              <a:t>Send to back</a:t>
            </a:r>
            <a:r>
              <a:rPr lang="en-US" sz="1200" dirty="0">
                <a:solidFill>
                  <a:srgbClr val="333333"/>
                </a:solidFill>
                <a:latin typeface="Arial"/>
                <a:cs typeface="Arial"/>
              </a:rPr>
              <a:t> from the right click menu to make the logo and text visible.</a:t>
            </a:r>
          </a:p>
        </p:txBody>
      </p:sp>
      <p:sp>
        <p:nvSpPr>
          <p:cNvPr id="9" name="Text Placeholder 9"/>
          <p:cNvSpPr>
            <a:spLocks noGrp="1"/>
          </p:cNvSpPr>
          <p:nvPr>
            <p:ph type="body" sz="quarter" idx="13"/>
          </p:nvPr>
        </p:nvSpPr>
        <p:spPr>
          <a:xfrm>
            <a:off x="581208" y="598840"/>
            <a:ext cx="788400" cy="864000"/>
          </a:xfrm>
          <a:blipFill dpi="0" rotWithShape="1">
            <a:blip r:embed="rId2" cstate="print">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pPr lvl="0"/>
            <a:r>
              <a:rPr lang="nl-NL"/>
              <a:t>Click to edit Master text styles</a:t>
            </a:r>
          </a:p>
        </p:txBody>
      </p:sp>
    </p:spTree>
    <p:extLst>
      <p:ext uri="{BB962C8B-B14F-4D97-AF65-F5344CB8AC3E}">
        <p14:creationId xmlns:p14="http://schemas.microsoft.com/office/powerpoint/2010/main" val="899294975"/>
      </p:ext>
    </p:extLst>
  </p:cSld>
  <p:clrMapOvr>
    <a:masterClrMapping/>
  </p:clrMapOvr>
  <p:extLst mod="1">
    <p:ext uri="{DCECCB84-F9BA-43D5-87BE-67443E8EF086}">
      <p15:sldGuideLst xmlns:p15="http://schemas.microsoft.com/office/powerpoint/2012/main">
        <p15:guide id="1" orient="horz" pos="373" userDrawn="1">
          <p15:clr>
            <a:srgbClr val="FBAE40"/>
          </p15:clr>
        </p15:guide>
        <p15:guide id="2" orient="horz" pos="2867" userDrawn="1">
          <p15:clr>
            <a:srgbClr val="FBAE40"/>
          </p15:clr>
        </p15:guide>
        <p15:guide id="3" pos="363" userDrawn="1">
          <p15:clr>
            <a:srgbClr val="FBAE40"/>
          </p15:clr>
        </p15:guide>
        <p15:guide id="4" pos="2699" userDrawn="1">
          <p15:clr>
            <a:srgbClr val="FBAE40"/>
          </p15:clr>
        </p15:guide>
        <p15:guide id="5" pos="2880" userDrawn="1">
          <p15:clr>
            <a:srgbClr val="FBAE40"/>
          </p15:clr>
        </p15:guide>
        <p15:guide id="6" pos="3061" userDrawn="1">
          <p15:clr>
            <a:srgbClr val="FBAE40"/>
          </p15:clr>
        </p15:guide>
        <p15:guide id="7" pos="5397"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475963" y="1130815"/>
            <a:ext cx="4096037" cy="3196069"/>
          </a:xfrm>
        </p:spPr>
        <p:txBody>
          <a:bodyPr/>
          <a:lstStyle>
            <a:lvl1pPr marL="0" indent="0">
              <a:lnSpc>
                <a:spcPts val="2600"/>
              </a:lnSpc>
              <a:spcBef>
                <a:spcPts val="0"/>
              </a:spcBef>
              <a:buNone/>
              <a:defRPr sz="1800" b="0"/>
            </a:lvl1pPr>
            <a:lvl2pPr marL="273050" indent="-273050">
              <a:lnSpc>
                <a:spcPts val="2600"/>
              </a:lnSpc>
              <a:spcBef>
                <a:spcPts val="0"/>
              </a:spcBef>
              <a:buFont typeface="+mj-lt"/>
              <a:buAutoNum type="arabicPeriod"/>
              <a:defRPr sz="1800"/>
            </a:lvl2pPr>
            <a:lvl3pPr marL="536575" indent="-171450">
              <a:lnSpc>
                <a:spcPts val="2600"/>
              </a:lnSpc>
              <a:spcBef>
                <a:spcPts val="0"/>
              </a:spcBef>
              <a:defRPr sz="1800"/>
            </a:lvl3pPr>
            <a:lvl4pPr marL="720725" indent="-171450">
              <a:lnSpc>
                <a:spcPts val="2600"/>
              </a:lnSpc>
              <a:spcBef>
                <a:spcPts val="0"/>
              </a:spcBef>
              <a:tabLst/>
              <a:defRPr sz="1800"/>
            </a:lvl4pPr>
            <a:lvl5pPr marL="896938" indent="-171450">
              <a:lnSpc>
                <a:spcPts val="2600"/>
              </a:lnSpc>
              <a:spcBef>
                <a:spcPts val="0"/>
              </a:spcBef>
              <a:defRPr sz="1800"/>
            </a:lvl5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de-DE" dirty="0"/>
          </a:p>
        </p:txBody>
      </p:sp>
      <p:sp>
        <p:nvSpPr>
          <p:cNvPr id="6" name="Chart Placeholder 5"/>
          <p:cNvSpPr>
            <a:spLocks noGrp="1"/>
          </p:cNvSpPr>
          <p:nvPr>
            <p:ph type="chart" sz="quarter" idx="15"/>
          </p:nvPr>
        </p:nvSpPr>
        <p:spPr>
          <a:xfrm>
            <a:off x="4859339" y="1140243"/>
            <a:ext cx="3708400" cy="3194136"/>
          </a:xfrm>
        </p:spPr>
        <p:txBody>
          <a:bodyPr/>
          <a:lstStyle>
            <a:lvl1pPr marL="0" indent="0">
              <a:buNone/>
              <a:defRPr/>
            </a:lvl1pPr>
          </a:lstStyle>
          <a:p>
            <a:r>
              <a:rPr lang="nl-NL"/>
              <a:t>Click icon </a:t>
            </a:r>
            <a:r>
              <a:rPr lang="nl-NL" dirty="0" err="1"/>
              <a:t>to</a:t>
            </a:r>
            <a:r>
              <a:rPr lang="nl-NL" dirty="0"/>
              <a:t> </a:t>
            </a:r>
            <a:r>
              <a:rPr lang="nl-NL" dirty="0" err="1"/>
              <a:t>add</a:t>
            </a:r>
            <a:r>
              <a:rPr lang="nl-NL" dirty="0"/>
              <a:t> </a:t>
            </a:r>
            <a:r>
              <a:rPr lang="nl-NL" dirty="0" err="1"/>
              <a:t>chart</a:t>
            </a:r>
            <a:endParaRPr lang="de-DE" dirty="0"/>
          </a:p>
        </p:txBody>
      </p:sp>
      <p:sp>
        <p:nvSpPr>
          <p:cNvPr id="8" name="Title 1"/>
          <p:cNvSpPr>
            <a:spLocks noGrp="1"/>
          </p:cNvSpPr>
          <p:nvPr>
            <p:ph type="title"/>
          </p:nvPr>
        </p:nvSpPr>
        <p:spPr>
          <a:xfrm>
            <a:off x="480274" y="439041"/>
            <a:ext cx="8087463" cy="462759"/>
          </a:xfrm>
        </p:spPr>
        <p:txBody>
          <a:body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de-DE" dirty="0"/>
          </a:p>
        </p:txBody>
      </p:sp>
      <p:cxnSp>
        <p:nvCxnSpPr>
          <p:cNvPr id="13" name="Straight Connector 12"/>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6"/>
          </p:nvPr>
        </p:nvSpPr>
        <p:spPr/>
        <p:txBody>
          <a:bodyPr/>
          <a:lstStyle/>
          <a:p>
            <a:fld id="{37FFCD0F-6FD7-423A-A678-0AA8290E11CF}" type="datetimeFigureOut">
              <a:rPr lang="de-DE" smtClean="0"/>
              <a:pPr/>
              <a:t>29.07.2019</a:t>
            </a:fld>
            <a:endParaRPr lang="de-DE" dirty="0"/>
          </a:p>
        </p:txBody>
      </p:sp>
      <p:sp>
        <p:nvSpPr>
          <p:cNvPr id="5" name="Footer Placeholder 4"/>
          <p:cNvSpPr>
            <a:spLocks noGrp="1"/>
          </p:cNvSpPr>
          <p:nvPr>
            <p:ph type="ftr" sz="quarter" idx="17"/>
          </p:nvPr>
        </p:nvSpPr>
        <p:spPr/>
        <p:txBody>
          <a:bodyPr/>
          <a:lstStyle/>
          <a:p>
            <a:endParaRPr lang="de-DE" dirty="0"/>
          </a:p>
        </p:txBody>
      </p:sp>
    </p:spTree>
    <p:extLst>
      <p:ext uri="{BB962C8B-B14F-4D97-AF65-F5344CB8AC3E}">
        <p14:creationId xmlns:p14="http://schemas.microsoft.com/office/powerpoint/2010/main" val="3334127292"/>
      </p:ext>
    </p:extLst>
  </p:cSld>
  <p:clrMapOvr>
    <a:masterClrMapping/>
  </p:clrMapOvr>
  <p:extLst mod="1">
    <p:ext uri="{DCECCB84-F9BA-43D5-87BE-67443E8EF086}">
      <p15:sldGuideLst xmlns:p15="http://schemas.microsoft.com/office/powerpoint/2012/main">
        <p15:guide id="1" pos="363">
          <p15:clr>
            <a:srgbClr val="FBAE40"/>
          </p15:clr>
        </p15:guide>
        <p15:guide id="2" pos="2699">
          <p15:clr>
            <a:srgbClr val="FBAE40"/>
          </p15:clr>
        </p15:guide>
        <p15:guide id="3" pos="2880">
          <p15:clr>
            <a:srgbClr val="FBAE40"/>
          </p15:clr>
        </p15:guide>
        <p15:guide id="4" pos="3061">
          <p15:clr>
            <a:srgbClr val="FBAE40"/>
          </p15:clr>
        </p15:guide>
        <p15:guide id="5" pos="5397">
          <p15:clr>
            <a:srgbClr val="FBAE40"/>
          </p15:clr>
        </p15:guide>
        <p15:guide id="6" orient="horz" pos="373">
          <p15:clr>
            <a:srgbClr val="FBAE40"/>
          </p15:clr>
        </p15:guide>
        <p15:guide id="7" orient="horz" pos="172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481355" y="1054826"/>
            <a:ext cx="8086382" cy="3279553"/>
          </a:xfrm>
        </p:spPr>
        <p:txBody>
          <a:bodyPr/>
          <a:lstStyle>
            <a:lvl1pPr marL="0" indent="0">
              <a:buNone/>
              <a:defRPr/>
            </a:lvl1pPr>
          </a:lstStyle>
          <a:p>
            <a:r>
              <a:rPr lang="nl-NL" dirty="0"/>
              <a:t>Click icon </a:t>
            </a:r>
            <a:r>
              <a:rPr lang="nl-NL" dirty="0" err="1"/>
              <a:t>to</a:t>
            </a:r>
            <a:r>
              <a:rPr lang="nl-NL" dirty="0"/>
              <a:t> </a:t>
            </a:r>
            <a:r>
              <a:rPr lang="nl-NL" dirty="0" err="1"/>
              <a:t>add</a:t>
            </a:r>
            <a:r>
              <a:rPr lang="nl-NL" dirty="0"/>
              <a:t> </a:t>
            </a:r>
            <a:r>
              <a:rPr lang="nl-NL" dirty="0" err="1"/>
              <a:t>chart</a:t>
            </a:r>
            <a:endParaRPr lang="de-DE" dirty="0"/>
          </a:p>
        </p:txBody>
      </p:sp>
      <p:sp>
        <p:nvSpPr>
          <p:cNvPr id="2" name="Title 1"/>
          <p:cNvSpPr>
            <a:spLocks noGrp="1"/>
          </p:cNvSpPr>
          <p:nvPr>
            <p:ph type="title"/>
          </p:nvPr>
        </p:nvSpPr>
        <p:spPr>
          <a:xfrm>
            <a:off x="480274" y="439041"/>
            <a:ext cx="8087463" cy="462759"/>
          </a:xfrm>
        </p:spPr>
        <p:txBody>
          <a:body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de-DE" dirty="0"/>
          </a:p>
        </p:txBody>
      </p:sp>
      <p:cxnSp>
        <p:nvCxnSpPr>
          <p:cNvPr id="10" name="Straight Connector 9"/>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6"/>
          </p:nvPr>
        </p:nvSpPr>
        <p:spPr/>
        <p:txBody>
          <a:bodyPr/>
          <a:lstStyle/>
          <a:p>
            <a:fld id="{37FFCD0F-6FD7-423A-A678-0AA8290E11CF}" type="datetimeFigureOut">
              <a:rPr lang="de-DE" smtClean="0"/>
              <a:pPr/>
              <a:t>29.07.2019</a:t>
            </a:fld>
            <a:endParaRPr lang="de-DE" dirty="0"/>
          </a:p>
        </p:txBody>
      </p:sp>
      <p:sp>
        <p:nvSpPr>
          <p:cNvPr id="7" name="Footer Placeholder 6"/>
          <p:cNvSpPr>
            <a:spLocks noGrp="1"/>
          </p:cNvSpPr>
          <p:nvPr>
            <p:ph type="ftr" sz="quarter" idx="17"/>
          </p:nvPr>
        </p:nvSpPr>
        <p:spPr/>
        <p:txBody>
          <a:bodyPr/>
          <a:lstStyle/>
          <a:p>
            <a:endParaRPr lang="de-DE" dirty="0"/>
          </a:p>
        </p:txBody>
      </p:sp>
    </p:spTree>
    <p:extLst>
      <p:ext uri="{BB962C8B-B14F-4D97-AF65-F5344CB8AC3E}">
        <p14:creationId xmlns:p14="http://schemas.microsoft.com/office/powerpoint/2010/main" val="1053548310"/>
      </p:ext>
    </p:extLst>
  </p:cSld>
  <p:clrMapOvr>
    <a:masterClrMapping/>
  </p:clrMapOvr>
  <p:extLst mod="1">
    <p:ext uri="{DCECCB84-F9BA-43D5-87BE-67443E8EF086}">
      <p15:sldGuideLst xmlns:p15="http://schemas.microsoft.com/office/powerpoint/2012/main">
        <p15:guide id="1" pos="363">
          <p15:clr>
            <a:srgbClr val="FBAE40"/>
          </p15:clr>
        </p15:guide>
        <p15:guide id="2" pos="2880">
          <p15:clr>
            <a:srgbClr val="FBAE40"/>
          </p15:clr>
        </p15:guide>
        <p15:guide id="3" pos="2699">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475963" y="1130815"/>
            <a:ext cx="4096037" cy="3196069"/>
          </a:xfrm>
        </p:spPr>
        <p:txBody>
          <a:bodyPr/>
          <a:lstStyle>
            <a:lvl1pPr marL="0" indent="0">
              <a:lnSpc>
                <a:spcPts val="2600"/>
              </a:lnSpc>
              <a:spcBef>
                <a:spcPts val="0"/>
              </a:spcBef>
              <a:buNone/>
              <a:defRPr sz="1800" b="0"/>
            </a:lvl1pPr>
            <a:lvl2pPr marL="273050" indent="-273050">
              <a:lnSpc>
                <a:spcPts val="2600"/>
              </a:lnSpc>
              <a:spcBef>
                <a:spcPts val="0"/>
              </a:spcBef>
              <a:buFont typeface="+mj-lt"/>
              <a:buAutoNum type="arabicPeriod"/>
              <a:defRPr sz="1800"/>
            </a:lvl2pPr>
            <a:lvl3pPr marL="536575" indent="-171450">
              <a:lnSpc>
                <a:spcPts val="2600"/>
              </a:lnSpc>
              <a:spcBef>
                <a:spcPts val="0"/>
              </a:spcBef>
              <a:defRPr sz="1800"/>
            </a:lvl3pPr>
            <a:lvl4pPr marL="720725" indent="-171450">
              <a:lnSpc>
                <a:spcPts val="2600"/>
              </a:lnSpc>
              <a:spcBef>
                <a:spcPts val="0"/>
              </a:spcBef>
              <a:tabLst/>
              <a:defRPr sz="1800"/>
            </a:lvl4pPr>
            <a:lvl5pPr marL="896938" indent="-171450">
              <a:lnSpc>
                <a:spcPts val="2600"/>
              </a:lnSpc>
              <a:spcBef>
                <a:spcPts val="0"/>
              </a:spcBef>
              <a:defRPr sz="1800"/>
            </a:lvl5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de-DE" dirty="0"/>
          </a:p>
        </p:txBody>
      </p:sp>
      <p:sp>
        <p:nvSpPr>
          <p:cNvPr id="6" name="Chart Placeholder 5"/>
          <p:cNvSpPr>
            <a:spLocks noGrp="1"/>
          </p:cNvSpPr>
          <p:nvPr>
            <p:ph type="chart" sz="quarter" idx="15"/>
          </p:nvPr>
        </p:nvSpPr>
        <p:spPr>
          <a:xfrm>
            <a:off x="4859339" y="1140243"/>
            <a:ext cx="3708400" cy="3194136"/>
          </a:xfrm>
        </p:spPr>
        <p:txBody>
          <a:bodyPr/>
          <a:lstStyle>
            <a:lvl1pPr marL="0" indent="0">
              <a:buNone/>
              <a:defRPr/>
            </a:lvl1pPr>
          </a:lstStyle>
          <a:p>
            <a:r>
              <a:rPr lang="nl-NL"/>
              <a:t>Click icon </a:t>
            </a:r>
            <a:r>
              <a:rPr lang="nl-NL" dirty="0" err="1"/>
              <a:t>to</a:t>
            </a:r>
            <a:r>
              <a:rPr lang="nl-NL" dirty="0"/>
              <a:t> </a:t>
            </a:r>
            <a:r>
              <a:rPr lang="nl-NL" dirty="0" err="1"/>
              <a:t>add</a:t>
            </a:r>
            <a:r>
              <a:rPr lang="nl-NL" dirty="0"/>
              <a:t> </a:t>
            </a:r>
            <a:r>
              <a:rPr lang="nl-NL" dirty="0" err="1"/>
              <a:t>chart</a:t>
            </a:r>
            <a:endParaRPr lang="de-DE" dirty="0"/>
          </a:p>
        </p:txBody>
      </p:sp>
      <p:sp>
        <p:nvSpPr>
          <p:cNvPr id="8" name="Title 1"/>
          <p:cNvSpPr>
            <a:spLocks noGrp="1"/>
          </p:cNvSpPr>
          <p:nvPr>
            <p:ph type="title"/>
          </p:nvPr>
        </p:nvSpPr>
        <p:spPr>
          <a:xfrm>
            <a:off x="480274" y="439041"/>
            <a:ext cx="8087463" cy="462759"/>
          </a:xfrm>
        </p:spPr>
        <p:txBody>
          <a:body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de-DE" dirty="0"/>
          </a:p>
        </p:txBody>
      </p:sp>
      <p:cxnSp>
        <p:nvCxnSpPr>
          <p:cNvPr id="13" name="Straight Connector 12"/>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6"/>
          </p:nvPr>
        </p:nvSpPr>
        <p:spPr>
          <a:xfrm>
            <a:off x="1044000" y="4722258"/>
            <a:ext cx="3086100" cy="162814"/>
          </a:xfrm>
          <a:prstGeom prst="rect">
            <a:avLst/>
          </a:prstGeom>
        </p:spPr>
        <p:txBody>
          <a:bodyPr/>
          <a:lstStyle/>
          <a:p>
            <a:fld id="{37FFCD0F-6FD7-423A-A678-0AA8290E11CF}" type="datetimeFigureOut">
              <a:rPr lang="de-DE" smtClean="0"/>
              <a:pPr/>
              <a:t>29.07.2019</a:t>
            </a:fld>
            <a:endParaRPr lang="de-DE" dirty="0"/>
          </a:p>
        </p:txBody>
      </p:sp>
      <p:sp>
        <p:nvSpPr>
          <p:cNvPr id="5" name="Footer Placeholder 4"/>
          <p:cNvSpPr>
            <a:spLocks noGrp="1"/>
          </p:cNvSpPr>
          <p:nvPr>
            <p:ph type="ftr" sz="quarter" idx="17"/>
          </p:nvPr>
        </p:nvSpPr>
        <p:spPr>
          <a:xfrm>
            <a:off x="1044000" y="4531201"/>
            <a:ext cx="3086100" cy="162244"/>
          </a:xfrm>
          <a:prstGeom prst="rect">
            <a:avLst/>
          </a:prstGeom>
        </p:spPr>
        <p:txBody>
          <a:bodyPr/>
          <a:lstStyle/>
          <a:p>
            <a:endParaRPr lang="de-DE" dirty="0"/>
          </a:p>
        </p:txBody>
      </p:sp>
    </p:spTree>
    <p:extLst>
      <p:ext uri="{BB962C8B-B14F-4D97-AF65-F5344CB8AC3E}">
        <p14:creationId xmlns:p14="http://schemas.microsoft.com/office/powerpoint/2010/main" val="1899961766"/>
      </p:ext>
    </p:extLst>
  </p:cSld>
  <p:clrMapOvr>
    <a:masterClrMapping/>
  </p:clrMapOvr>
  <p:extLst mod="1">
    <p:ext uri="{DCECCB84-F9BA-43D5-87BE-67443E8EF086}">
      <p15:sldGuideLst xmlns:p15="http://schemas.microsoft.com/office/powerpoint/2012/main">
        <p15:guide id="1" pos="363">
          <p15:clr>
            <a:srgbClr val="FBAE40"/>
          </p15:clr>
        </p15:guide>
        <p15:guide id="2" pos="2699">
          <p15:clr>
            <a:srgbClr val="FBAE40"/>
          </p15:clr>
        </p15:guide>
        <p15:guide id="3" pos="2880">
          <p15:clr>
            <a:srgbClr val="FBAE40"/>
          </p15:clr>
        </p15:guide>
        <p15:guide id="4" pos="3061">
          <p15:clr>
            <a:srgbClr val="FBAE40"/>
          </p15:clr>
        </p15:guide>
        <p15:guide id="5" pos="5397">
          <p15:clr>
            <a:srgbClr val="FBAE40"/>
          </p15:clr>
        </p15:guide>
        <p15:guide id="6" orient="horz" pos="373">
          <p15:clr>
            <a:srgbClr val="FBAE40"/>
          </p15:clr>
        </p15:guide>
        <p15:guide id="7" orient="horz" pos="172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481355" y="1054826"/>
            <a:ext cx="8086382" cy="3279553"/>
          </a:xfrm>
        </p:spPr>
        <p:txBody>
          <a:bodyPr/>
          <a:lstStyle>
            <a:lvl1pPr marL="0" indent="0">
              <a:buNone/>
              <a:defRPr/>
            </a:lvl1pPr>
          </a:lstStyle>
          <a:p>
            <a:r>
              <a:rPr lang="nl-NL" dirty="0"/>
              <a:t>Click icon </a:t>
            </a:r>
            <a:r>
              <a:rPr lang="nl-NL" dirty="0" err="1"/>
              <a:t>to</a:t>
            </a:r>
            <a:r>
              <a:rPr lang="nl-NL" dirty="0"/>
              <a:t> </a:t>
            </a:r>
            <a:r>
              <a:rPr lang="nl-NL" dirty="0" err="1"/>
              <a:t>add</a:t>
            </a:r>
            <a:r>
              <a:rPr lang="nl-NL" dirty="0"/>
              <a:t> </a:t>
            </a:r>
            <a:r>
              <a:rPr lang="nl-NL" dirty="0" err="1"/>
              <a:t>chart</a:t>
            </a:r>
            <a:endParaRPr lang="de-DE" dirty="0"/>
          </a:p>
        </p:txBody>
      </p:sp>
      <p:sp>
        <p:nvSpPr>
          <p:cNvPr id="2" name="Title 1"/>
          <p:cNvSpPr>
            <a:spLocks noGrp="1"/>
          </p:cNvSpPr>
          <p:nvPr>
            <p:ph type="title"/>
          </p:nvPr>
        </p:nvSpPr>
        <p:spPr>
          <a:xfrm>
            <a:off x="480274" y="439041"/>
            <a:ext cx="8087463" cy="462759"/>
          </a:xfrm>
        </p:spPr>
        <p:txBody>
          <a:body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de-DE" dirty="0"/>
          </a:p>
        </p:txBody>
      </p:sp>
      <p:cxnSp>
        <p:nvCxnSpPr>
          <p:cNvPr id="10" name="Straight Connector 9"/>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6"/>
          </p:nvPr>
        </p:nvSpPr>
        <p:spPr>
          <a:xfrm>
            <a:off x="1044000" y="4722258"/>
            <a:ext cx="3086100" cy="162814"/>
          </a:xfrm>
          <a:prstGeom prst="rect">
            <a:avLst/>
          </a:prstGeom>
        </p:spPr>
        <p:txBody>
          <a:bodyPr/>
          <a:lstStyle/>
          <a:p>
            <a:fld id="{37FFCD0F-6FD7-423A-A678-0AA8290E11CF}" type="datetimeFigureOut">
              <a:rPr lang="de-DE" smtClean="0"/>
              <a:pPr/>
              <a:t>29.07.2019</a:t>
            </a:fld>
            <a:endParaRPr lang="de-DE" dirty="0"/>
          </a:p>
        </p:txBody>
      </p:sp>
      <p:sp>
        <p:nvSpPr>
          <p:cNvPr id="7" name="Footer Placeholder 6"/>
          <p:cNvSpPr>
            <a:spLocks noGrp="1"/>
          </p:cNvSpPr>
          <p:nvPr>
            <p:ph type="ftr" sz="quarter" idx="17"/>
          </p:nvPr>
        </p:nvSpPr>
        <p:spPr>
          <a:xfrm>
            <a:off x="1044000" y="4531201"/>
            <a:ext cx="3086100" cy="162244"/>
          </a:xfrm>
          <a:prstGeom prst="rect">
            <a:avLst/>
          </a:prstGeom>
        </p:spPr>
        <p:txBody>
          <a:bodyPr/>
          <a:lstStyle/>
          <a:p>
            <a:endParaRPr lang="de-DE" dirty="0"/>
          </a:p>
        </p:txBody>
      </p:sp>
    </p:spTree>
    <p:extLst>
      <p:ext uri="{BB962C8B-B14F-4D97-AF65-F5344CB8AC3E}">
        <p14:creationId xmlns:p14="http://schemas.microsoft.com/office/powerpoint/2010/main" val="973864354"/>
      </p:ext>
    </p:extLst>
  </p:cSld>
  <p:clrMapOvr>
    <a:masterClrMapping/>
  </p:clrMapOvr>
  <p:extLst mod="1">
    <p:ext uri="{DCECCB84-F9BA-43D5-87BE-67443E8EF086}">
      <p15:sldGuideLst xmlns:p15="http://schemas.microsoft.com/office/powerpoint/2012/main">
        <p15:guide id="1" pos="363">
          <p15:clr>
            <a:srgbClr val="FBAE40"/>
          </p15:clr>
        </p15:guide>
        <p15:guide id="2" pos="2880">
          <p15:clr>
            <a:srgbClr val="FBAE40"/>
          </p15:clr>
        </p15:guide>
        <p15:guide id="3" pos="2699">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475963" y="1130815"/>
            <a:ext cx="4096037" cy="3196069"/>
          </a:xfrm>
        </p:spPr>
        <p:txBody>
          <a:bodyPr/>
          <a:lstStyle>
            <a:lvl1pPr marL="0" indent="0">
              <a:lnSpc>
                <a:spcPts val="2600"/>
              </a:lnSpc>
              <a:spcBef>
                <a:spcPts val="0"/>
              </a:spcBef>
              <a:buNone/>
              <a:defRPr sz="1800" b="0"/>
            </a:lvl1pPr>
            <a:lvl2pPr marL="273050" indent="-273050">
              <a:lnSpc>
                <a:spcPts val="2600"/>
              </a:lnSpc>
              <a:spcBef>
                <a:spcPts val="0"/>
              </a:spcBef>
              <a:buFont typeface="+mj-lt"/>
              <a:buAutoNum type="arabicPeriod"/>
              <a:defRPr sz="1800"/>
            </a:lvl2pPr>
            <a:lvl3pPr marL="536575" indent="-171450">
              <a:lnSpc>
                <a:spcPts val="2600"/>
              </a:lnSpc>
              <a:spcBef>
                <a:spcPts val="0"/>
              </a:spcBef>
              <a:defRPr sz="1800"/>
            </a:lvl3pPr>
            <a:lvl4pPr marL="720725" indent="-171450">
              <a:lnSpc>
                <a:spcPts val="2600"/>
              </a:lnSpc>
              <a:spcBef>
                <a:spcPts val="0"/>
              </a:spcBef>
              <a:tabLst/>
              <a:defRPr sz="1800"/>
            </a:lvl4pPr>
            <a:lvl5pPr marL="896938" indent="-171450">
              <a:lnSpc>
                <a:spcPts val="2600"/>
              </a:lnSpc>
              <a:spcBef>
                <a:spcPts val="0"/>
              </a:spcBef>
              <a:defRPr sz="1800"/>
            </a:lvl5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de-DE" dirty="0"/>
          </a:p>
        </p:txBody>
      </p:sp>
      <p:sp>
        <p:nvSpPr>
          <p:cNvPr id="6" name="Chart Placeholder 5"/>
          <p:cNvSpPr>
            <a:spLocks noGrp="1"/>
          </p:cNvSpPr>
          <p:nvPr>
            <p:ph type="chart" sz="quarter" idx="15"/>
          </p:nvPr>
        </p:nvSpPr>
        <p:spPr>
          <a:xfrm>
            <a:off x="4859339" y="1140243"/>
            <a:ext cx="3708400" cy="3194136"/>
          </a:xfrm>
        </p:spPr>
        <p:txBody>
          <a:bodyPr/>
          <a:lstStyle>
            <a:lvl1pPr marL="0" indent="0">
              <a:buNone/>
              <a:defRPr/>
            </a:lvl1pPr>
          </a:lstStyle>
          <a:p>
            <a:r>
              <a:rPr lang="nl-NL"/>
              <a:t>Click icon </a:t>
            </a:r>
            <a:r>
              <a:rPr lang="nl-NL" dirty="0" err="1"/>
              <a:t>to</a:t>
            </a:r>
            <a:r>
              <a:rPr lang="nl-NL" dirty="0"/>
              <a:t> </a:t>
            </a:r>
            <a:r>
              <a:rPr lang="nl-NL" dirty="0" err="1"/>
              <a:t>add</a:t>
            </a:r>
            <a:r>
              <a:rPr lang="nl-NL" dirty="0"/>
              <a:t> </a:t>
            </a:r>
            <a:r>
              <a:rPr lang="nl-NL" dirty="0" err="1"/>
              <a:t>chart</a:t>
            </a:r>
            <a:endParaRPr lang="de-DE" dirty="0"/>
          </a:p>
        </p:txBody>
      </p:sp>
      <p:sp>
        <p:nvSpPr>
          <p:cNvPr id="8" name="Title 1"/>
          <p:cNvSpPr>
            <a:spLocks noGrp="1"/>
          </p:cNvSpPr>
          <p:nvPr>
            <p:ph type="title"/>
          </p:nvPr>
        </p:nvSpPr>
        <p:spPr>
          <a:xfrm>
            <a:off x="480274" y="439041"/>
            <a:ext cx="8087463" cy="462759"/>
          </a:xfrm>
        </p:spPr>
        <p:txBody>
          <a:body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de-DE" dirty="0"/>
          </a:p>
        </p:txBody>
      </p:sp>
      <p:cxnSp>
        <p:nvCxnSpPr>
          <p:cNvPr id="13" name="Straight Connector 12"/>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6"/>
          </p:nvPr>
        </p:nvSpPr>
        <p:spPr/>
        <p:txBody>
          <a:bodyPr/>
          <a:lstStyle/>
          <a:p>
            <a:fld id="{37FFCD0F-6FD7-423A-A678-0AA8290E11CF}" type="datetimeFigureOut">
              <a:rPr lang="de-DE" smtClean="0"/>
              <a:pPr/>
              <a:t>29.07.2019</a:t>
            </a:fld>
            <a:endParaRPr lang="de-DE" dirty="0"/>
          </a:p>
        </p:txBody>
      </p:sp>
      <p:sp>
        <p:nvSpPr>
          <p:cNvPr id="5" name="Footer Placeholder 4"/>
          <p:cNvSpPr>
            <a:spLocks noGrp="1"/>
          </p:cNvSpPr>
          <p:nvPr>
            <p:ph type="ftr" sz="quarter" idx="17"/>
          </p:nvPr>
        </p:nvSpPr>
        <p:spPr/>
        <p:txBody>
          <a:bodyPr/>
          <a:lstStyle/>
          <a:p>
            <a:endParaRPr lang="de-DE" dirty="0"/>
          </a:p>
        </p:txBody>
      </p:sp>
      <p:sp>
        <p:nvSpPr>
          <p:cNvPr id="7" name="Slide Number Placeholder 6"/>
          <p:cNvSpPr>
            <a:spLocks noGrp="1"/>
          </p:cNvSpPr>
          <p:nvPr>
            <p:ph type="sldNum" sz="quarter" idx="18"/>
          </p:nvPr>
        </p:nvSpPr>
        <p:spPr/>
        <p:txBody>
          <a:bodyPr/>
          <a:lstStyle/>
          <a:p>
            <a:fld id="{B837C794-9836-4BB8-B517-A3E588757FD1}" type="slidenum">
              <a:rPr lang="de-DE" smtClean="0"/>
              <a:t>‹#›</a:t>
            </a:fld>
            <a:endParaRPr lang="de-DE"/>
          </a:p>
        </p:txBody>
      </p:sp>
    </p:spTree>
    <p:extLst>
      <p:ext uri="{BB962C8B-B14F-4D97-AF65-F5344CB8AC3E}">
        <p14:creationId xmlns:p14="http://schemas.microsoft.com/office/powerpoint/2010/main" val="3190171493"/>
      </p:ext>
    </p:extLst>
  </p:cSld>
  <p:clrMapOvr>
    <a:masterClrMapping/>
  </p:clrMapOvr>
  <p:extLst mod="1">
    <p:ext uri="{DCECCB84-F9BA-43D5-87BE-67443E8EF086}">
      <p15:sldGuideLst xmlns:p15="http://schemas.microsoft.com/office/powerpoint/2012/main">
        <p15:guide id="1" pos="363">
          <p15:clr>
            <a:srgbClr val="FBAE40"/>
          </p15:clr>
        </p15:guide>
        <p15:guide id="2" pos="2699">
          <p15:clr>
            <a:srgbClr val="FBAE40"/>
          </p15:clr>
        </p15:guide>
        <p15:guide id="3" pos="2880">
          <p15:clr>
            <a:srgbClr val="FBAE40"/>
          </p15:clr>
        </p15:guide>
        <p15:guide id="4" pos="3061">
          <p15:clr>
            <a:srgbClr val="FBAE40"/>
          </p15:clr>
        </p15:guide>
        <p15:guide id="5" pos="5397">
          <p15:clr>
            <a:srgbClr val="FBAE40"/>
          </p15:clr>
        </p15:guide>
        <p15:guide id="6" orient="horz" pos="373">
          <p15:clr>
            <a:srgbClr val="FBAE40"/>
          </p15:clr>
        </p15:guide>
        <p15:guide id="7" orient="horz" pos="172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481355" y="1054826"/>
            <a:ext cx="8086382" cy="3279553"/>
          </a:xfrm>
        </p:spPr>
        <p:txBody>
          <a:bodyPr/>
          <a:lstStyle>
            <a:lvl1pPr marL="0" indent="0">
              <a:buNone/>
              <a:defRPr/>
            </a:lvl1pPr>
          </a:lstStyle>
          <a:p>
            <a:r>
              <a:rPr lang="nl-NL" dirty="0"/>
              <a:t>Click icon </a:t>
            </a:r>
            <a:r>
              <a:rPr lang="nl-NL" dirty="0" err="1"/>
              <a:t>to</a:t>
            </a:r>
            <a:r>
              <a:rPr lang="nl-NL" dirty="0"/>
              <a:t> </a:t>
            </a:r>
            <a:r>
              <a:rPr lang="nl-NL" dirty="0" err="1"/>
              <a:t>add</a:t>
            </a:r>
            <a:r>
              <a:rPr lang="nl-NL" dirty="0"/>
              <a:t> </a:t>
            </a:r>
            <a:r>
              <a:rPr lang="nl-NL" dirty="0" err="1"/>
              <a:t>chart</a:t>
            </a:r>
            <a:endParaRPr lang="de-DE" dirty="0"/>
          </a:p>
        </p:txBody>
      </p:sp>
      <p:sp>
        <p:nvSpPr>
          <p:cNvPr id="2" name="Title 1"/>
          <p:cNvSpPr>
            <a:spLocks noGrp="1"/>
          </p:cNvSpPr>
          <p:nvPr>
            <p:ph type="title"/>
          </p:nvPr>
        </p:nvSpPr>
        <p:spPr>
          <a:xfrm>
            <a:off x="480274" y="439041"/>
            <a:ext cx="8087463" cy="462759"/>
          </a:xfrm>
        </p:spPr>
        <p:txBody>
          <a:body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de-DE" dirty="0"/>
          </a:p>
        </p:txBody>
      </p:sp>
      <p:cxnSp>
        <p:nvCxnSpPr>
          <p:cNvPr id="10" name="Straight Connector 9"/>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6"/>
          </p:nvPr>
        </p:nvSpPr>
        <p:spPr/>
        <p:txBody>
          <a:bodyPr/>
          <a:lstStyle/>
          <a:p>
            <a:fld id="{37FFCD0F-6FD7-423A-A678-0AA8290E11CF}" type="datetimeFigureOut">
              <a:rPr lang="de-DE" smtClean="0"/>
              <a:pPr/>
              <a:t>29.07.2019</a:t>
            </a:fld>
            <a:endParaRPr lang="de-DE" dirty="0"/>
          </a:p>
        </p:txBody>
      </p:sp>
      <p:sp>
        <p:nvSpPr>
          <p:cNvPr id="4" name="Footer Placeholder 3"/>
          <p:cNvSpPr>
            <a:spLocks noGrp="1"/>
          </p:cNvSpPr>
          <p:nvPr>
            <p:ph type="ftr" sz="quarter" idx="17"/>
          </p:nvPr>
        </p:nvSpPr>
        <p:spPr/>
        <p:txBody>
          <a:bodyPr/>
          <a:lstStyle/>
          <a:p>
            <a:endParaRPr lang="de-DE" dirty="0"/>
          </a:p>
        </p:txBody>
      </p:sp>
      <p:sp>
        <p:nvSpPr>
          <p:cNvPr id="5" name="Slide Number Placeholder 4"/>
          <p:cNvSpPr>
            <a:spLocks noGrp="1"/>
          </p:cNvSpPr>
          <p:nvPr>
            <p:ph type="sldNum" sz="quarter" idx="18"/>
          </p:nvPr>
        </p:nvSpPr>
        <p:spPr/>
        <p:txBody>
          <a:bodyPr/>
          <a:lstStyle/>
          <a:p>
            <a:fld id="{B837C794-9836-4BB8-B517-A3E588757FD1}" type="slidenum">
              <a:rPr lang="de-DE" smtClean="0"/>
              <a:t>‹#›</a:t>
            </a:fld>
            <a:endParaRPr lang="de-DE"/>
          </a:p>
        </p:txBody>
      </p:sp>
    </p:spTree>
    <p:extLst>
      <p:ext uri="{BB962C8B-B14F-4D97-AF65-F5344CB8AC3E}">
        <p14:creationId xmlns:p14="http://schemas.microsoft.com/office/powerpoint/2010/main" val="3509953318"/>
      </p:ext>
    </p:extLst>
  </p:cSld>
  <p:clrMapOvr>
    <a:masterClrMapping/>
  </p:clrMapOvr>
  <p:extLst mod="1">
    <p:ext uri="{DCECCB84-F9BA-43D5-87BE-67443E8EF086}">
      <p15:sldGuideLst xmlns:p15="http://schemas.microsoft.com/office/powerpoint/2012/main">
        <p15:guide id="1" pos="363">
          <p15:clr>
            <a:srgbClr val="FBAE40"/>
          </p15:clr>
        </p15:guide>
        <p15:guide id="2" pos="2880">
          <p15:clr>
            <a:srgbClr val="FBAE40"/>
          </p15:clr>
        </p15:guide>
        <p15:guide id="3" pos="2699">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Title 1"/>
          <p:cNvSpPr>
            <a:spLocks noGrp="1"/>
          </p:cNvSpPr>
          <p:nvPr>
            <p:ph type="ctrTitle"/>
          </p:nvPr>
        </p:nvSpPr>
        <p:spPr>
          <a:xfrm>
            <a:off x="467234" y="1803154"/>
            <a:ext cx="5086333" cy="1359146"/>
          </a:xfrm>
        </p:spPr>
        <p:txBody>
          <a:bodyPr anchor="t" anchorCtr="0">
            <a:noAutofit/>
          </a:bodyPr>
          <a:lstStyle>
            <a:lvl1pPr algn="l">
              <a:lnSpc>
                <a:spcPts val="5600"/>
              </a:lnSpc>
              <a:defRPr sz="3800">
                <a:solidFill>
                  <a:schemeClr val="tx1"/>
                </a:solidFill>
              </a:defRPr>
            </a:lvl1pPr>
          </a:lstStyle>
          <a:p>
            <a:r>
              <a:rPr lang="nl-NL" dirty="0"/>
              <a:t>Click to edit Master title style</a:t>
            </a:r>
            <a:endParaRPr lang="de-DE" dirty="0"/>
          </a:p>
        </p:txBody>
      </p:sp>
      <p:sp>
        <p:nvSpPr>
          <p:cNvPr id="12" name="Text Placeholder 11"/>
          <p:cNvSpPr>
            <a:spLocks noGrp="1"/>
          </p:cNvSpPr>
          <p:nvPr>
            <p:ph type="body" sz="quarter" idx="14" hasCustomPrompt="1"/>
          </p:nvPr>
        </p:nvSpPr>
        <p:spPr>
          <a:xfrm>
            <a:off x="478789" y="4065807"/>
            <a:ext cx="5112709" cy="485556"/>
          </a:xfrm>
        </p:spPr>
        <p:txBody>
          <a:bodyPr>
            <a:noAutofit/>
          </a:bodyPr>
          <a:lstStyle>
            <a:lvl1pPr marL="0" indent="0">
              <a:lnSpc>
                <a:spcPts val="2200"/>
              </a:lnSpc>
              <a:spcBef>
                <a:spcPts val="0"/>
              </a:spcBef>
              <a:buNone/>
              <a:defRPr sz="1300">
                <a:solidFill>
                  <a:schemeClr val="tx1"/>
                </a:solidFill>
              </a:defRPr>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endParaRPr lang="de-DE" dirty="0"/>
          </a:p>
        </p:txBody>
      </p:sp>
      <p:sp>
        <p:nvSpPr>
          <p:cNvPr id="7" name="Text Placeholder 6"/>
          <p:cNvSpPr>
            <a:spLocks noGrp="1"/>
          </p:cNvSpPr>
          <p:nvPr>
            <p:ph type="body" sz="quarter" idx="15" hasCustomPrompt="1"/>
          </p:nvPr>
        </p:nvSpPr>
        <p:spPr>
          <a:xfrm>
            <a:off x="479934" y="3438235"/>
            <a:ext cx="5086333" cy="937022"/>
          </a:xfrm>
        </p:spPr>
        <p:txBody>
          <a:bodyPr>
            <a:noAutofit/>
          </a:bodyPr>
          <a:lstStyle>
            <a:lvl1pPr marL="0" indent="0">
              <a:lnSpc>
                <a:spcPts val="3200"/>
              </a:lnSpc>
              <a:buNone/>
              <a:defRPr sz="23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Subtitle</a:t>
            </a:r>
            <a:endParaRPr lang="de-DE"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3242" y="590296"/>
            <a:ext cx="793751" cy="864000"/>
          </a:xfrm>
          <a:prstGeom prst="rect">
            <a:avLst/>
          </a:prstGeom>
        </p:spPr>
      </p:pic>
      <p:pic>
        <p:nvPicPr>
          <p:cNvPr id="9" name="Picture 8">
            <a:extLst>
              <a:ext uri="{FF2B5EF4-FFF2-40B4-BE49-F238E27FC236}">
                <a16:creationId xmlns:a16="http://schemas.microsoft.com/office/drawing/2014/main" id="{8ED1E7E9-0B74-D54C-8C9A-067E1D0C0E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65410" y="1964102"/>
            <a:ext cx="3191434" cy="3191434"/>
          </a:xfrm>
          <a:prstGeom prst="rect">
            <a:avLst/>
          </a:prstGeom>
        </p:spPr>
      </p:pic>
    </p:spTree>
    <p:extLst>
      <p:ext uri="{BB962C8B-B14F-4D97-AF65-F5344CB8AC3E}">
        <p14:creationId xmlns:p14="http://schemas.microsoft.com/office/powerpoint/2010/main" val="2417716279"/>
      </p:ext>
    </p:extLst>
  </p:cSld>
  <p:clrMapOvr>
    <a:masterClrMapping/>
  </p:clrMapOvr>
  <p:extLst mod="1">
    <p:ext uri="{DCECCB84-F9BA-43D5-87BE-67443E8EF086}">
      <p15:sldGuideLst xmlns:p15="http://schemas.microsoft.com/office/powerpoint/2012/main">
        <p15:guide id="1" pos="363" userDrawn="1">
          <p15:clr>
            <a:srgbClr val="FBAE40"/>
          </p15:clr>
        </p15:guide>
        <p15:guide id="2" pos="2699" userDrawn="1">
          <p15:clr>
            <a:srgbClr val="FBAE40"/>
          </p15:clr>
        </p15:guide>
        <p15:guide id="3" pos="2880"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867"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800" y="431546"/>
            <a:ext cx="8079968" cy="462759"/>
          </a:xfrm>
        </p:spPr>
        <p:txBody>
          <a:bodyPr/>
          <a:lstStyle>
            <a:lvl1pPr>
              <a:defRPr/>
            </a:lvl1pPr>
          </a:lstStyle>
          <a:p>
            <a:r>
              <a:rPr lang="en-US" dirty="0"/>
              <a:t>Agenda</a:t>
            </a:r>
            <a:endParaRPr lang="de-DE" dirty="0"/>
          </a:p>
        </p:txBody>
      </p:sp>
      <p:sp>
        <p:nvSpPr>
          <p:cNvPr id="9" name="Text Placeholder 8"/>
          <p:cNvSpPr>
            <a:spLocks noGrp="1"/>
          </p:cNvSpPr>
          <p:nvPr>
            <p:ph type="body" sz="quarter" idx="13"/>
          </p:nvPr>
        </p:nvSpPr>
        <p:spPr>
          <a:xfrm>
            <a:off x="487770" y="1152000"/>
            <a:ext cx="8079968" cy="3182379"/>
          </a:xfrm>
        </p:spPr>
        <p:txBody>
          <a:bodyPr/>
          <a:lstStyle>
            <a:lvl1pPr>
              <a:lnSpc>
                <a:spcPts val="2400"/>
              </a:lnSpc>
              <a:spcAft>
                <a:spcPts val="600"/>
              </a:spcAft>
              <a:defRPr sz="1500"/>
            </a:lvl1pPr>
            <a:lvl2pPr>
              <a:lnSpc>
                <a:spcPts val="2400"/>
              </a:lnSpc>
              <a:spcBef>
                <a:spcPts val="0"/>
              </a:spcBef>
              <a:spcAft>
                <a:spcPts val="600"/>
              </a:spcAft>
              <a:defRPr sz="1500"/>
            </a:lvl2pPr>
            <a:lvl3pPr>
              <a:lnSpc>
                <a:spcPts val="2400"/>
              </a:lnSpc>
              <a:spcBef>
                <a:spcPts val="0"/>
              </a:spcBef>
              <a:spcAft>
                <a:spcPts val="600"/>
              </a:spcAft>
              <a:defRPr sz="1500"/>
            </a:lvl3pPr>
            <a:lvl4pPr>
              <a:lnSpc>
                <a:spcPts val="2400"/>
              </a:lnSpc>
              <a:spcBef>
                <a:spcPts val="0"/>
              </a:spcBef>
              <a:spcAft>
                <a:spcPts val="600"/>
              </a:spcAft>
              <a:defRPr sz="1500"/>
            </a:lvl4pPr>
            <a:lvl5pPr>
              <a:lnSpc>
                <a:spcPts val="2400"/>
              </a:lnSpc>
              <a:spcBef>
                <a:spcPts val="0"/>
              </a:spcBef>
              <a:spcAft>
                <a:spcPts val="600"/>
              </a:spcAft>
              <a:defRPr sz="1500"/>
            </a:lvl5pPr>
          </a:lstStyle>
          <a:p>
            <a:pPr lvl="0"/>
            <a:r>
              <a:rPr lang="nl-NL" dirty="0"/>
              <a:t>Click to edit Master text styles</a:t>
            </a:r>
          </a:p>
          <a:p>
            <a:pPr lvl="1"/>
            <a:r>
              <a:rPr lang="nl-NL" dirty="0"/>
              <a:t>Second level</a:t>
            </a:r>
          </a:p>
          <a:p>
            <a:pPr lvl="2"/>
            <a:r>
              <a:rPr lang="nl-NL" dirty="0"/>
              <a:t>Third level</a:t>
            </a:r>
          </a:p>
          <a:p>
            <a:pPr lvl="3"/>
            <a:r>
              <a:rPr lang="nl-NL" dirty="0"/>
              <a:t>Fourth level</a:t>
            </a:r>
          </a:p>
          <a:p>
            <a:pPr lvl="4"/>
            <a:r>
              <a:rPr lang="nl-NL" dirty="0"/>
              <a:t>Fifth level</a:t>
            </a:r>
            <a:endParaRPr lang="de-DE" dirty="0"/>
          </a:p>
        </p:txBody>
      </p:sp>
      <p:cxnSp>
        <p:nvCxnSpPr>
          <p:cNvPr id="10" name="Straight Connector 9"/>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4"/>
          </p:nvPr>
        </p:nvSpPr>
        <p:spPr/>
        <p:txBody>
          <a:bodyPr/>
          <a:lstStyle/>
          <a:p>
            <a:fld id="{37FFCD0F-6FD7-423A-A678-0AA8290E11CF}" type="datetimeFigureOut">
              <a:rPr lang="de-DE" smtClean="0"/>
              <a:pPr/>
              <a:t>29.07.2019</a:t>
            </a:fld>
            <a:endParaRPr lang="de-DE" dirty="0"/>
          </a:p>
        </p:txBody>
      </p:sp>
      <p:sp>
        <p:nvSpPr>
          <p:cNvPr id="6" name="Footer Placeholder 5"/>
          <p:cNvSpPr>
            <a:spLocks noGrp="1"/>
          </p:cNvSpPr>
          <p:nvPr>
            <p:ph type="ftr" sz="quarter" idx="15"/>
          </p:nvPr>
        </p:nvSpPr>
        <p:spPr/>
        <p:txBody>
          <a:bodyPr/>
          <a:lstStyle/>
          <a:p>
            <a:endParaRPr lang="de-DE" dirty="0"/>
          </a:p>
        </p:txBody>
      </p:sp>
    </p:spTree>
    <p:extLst>
      <p:ext uri="{BB962C8B-B14F-4D97-AF65-F5344CB8AC3E}">
        <p14:creationId xmlns:p14="http://schemas.microsoft.com/office/powerpoint/2010/main" val="1262608357"/>
      </p:ext>
    </p:extLst>
  </p:cSld>
  <p:clrMapOvr>
    <a:masterClrMapping/>
  </p:clrMapOvr>
  <p:extLst mod="1">
    <p:ext uri="{DCECCB84-F9BA-43D5-87BE-67443E8EF086}">
      <p15:sldGuideLst xmlns:p15="http://schemas.microsoft.com/office/powerpoint/2012/main">
        <p15:guide id="1" pos="363" userDrawn="1">
          <p15:clr>
            <a:srgbClr val="FBAE40"/>
          </p15:clr>
        </p15:guide>
        <p15:guide id="2" pos="2880" userDrawn="1">
          <p15:clr>
            <a:srgbClr val="FBAE40"/>
          </p15:clr>
        </p15:guide>
        <p15:guide id="3" pos="2699"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79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intro/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800" y="430319"/>
            <a:ext cx="8042496" cy="462759"/>
          </a:xfrm>
        </p:spPr>
        <p:txBody>
          <a:bodyPr/>
          <a:lstStyle>
            <a:lvl1pPr>
              <a:defRPr/>
            </a:lvl1pPr>
          </a:lstStyle>
          <a:p>
            <a:r>
              <a:rPr lang="en-US" dirty="0"/>
              <a:t>Title</a:t>
            </a:r>
            <a:endParaRPr lang="de-DE" dirty="0"/>
          </a:p>
        </p:txBody>
      </p:sp>
      <p:sp>
        <p:nvSpPr>
          <p:cNvPr id="9" name="Text Placeholder 8"/>
          <p:cNvSpPr>
            <a:spLocks noGrp="1"/>
          </p:cNvSpPr>
          <p:nvPr>
            <p:ph type="body" sz="quarter" idx="13"/>
          </p:nvPr>
        </p:nvSpPr>
        <p:spPr>
          <a:xfrm>
            <a:off x="487767" y="1152000"/>
            <a:ext cx="8042496" cy="3264797"/>
          </a:xfrm>
        </p:spPr>
        <p:txBody>
          <a:bodyPr/>
          <a:lstStyle>
            <a:lvl1pPr marL="0" indent="0">
              <a:lnSpc>
                <a:spcPts val="2400"/>
              </a:lnSpc>
              <a:buNone/>
              <a:defRPr sz="1500" b="1"/>
            </a:lvl1pPr>
            <a:lvl2pPr marL="360363" indent="-360363">
              <a:lnSpc>
                <a:spcPts val="2400"/>
              </a:lnSpc>
              <a:buFont typeface="+mj-lt"/>
              <a:buAutoNum type="arabicPeriod"/>
              <a:defRPr sz="1500"/>
            </a:lvl2pPr>
            <a:lvl3pPr marL="536575" indent="-171450">
              <a:lnSpc>
                <a:spcPts val="2400"/>
              </a:lnSpc>
              <a:defRPr sz="1500"/>
            </a:lvl3pPr>
            <a:lvl4pPr marL="720725" indent="-171450">
              <a:lnSpc>
                <a:spcPts val="2400"/>
              </a:lnSpc>
              <a:tabLst/>
              <a:defRPr sz="1500"/>
            </a:lvl4pPr>
            <a:lvl5pPr marL="896938" indent="-171450">
              <a:lnSpc>
                <a:spcPts val="2400"/>
              </a:lnSpc>
              <a:defRPr sz="1500"/>
            </a:lvl5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de-DE" dirty="0"/>
          </a:p>
        </p:txBody>
      </p:sp>
      <p:cxnSp>
        <p:nvCxnSpPr>
          <p:cNvPr id="13" name="Straight Connector 12"/>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7" name="Date Placeholder 6"/>
          <p:cNvSpPr>
            <a:spLocks noGrp="1"/>
          </p:cNvSpPr>
          <p:nvPr>
            <p:ph type="dt" sz="half" idx="14"/>
          </p:nvPr>
        </p:nvSpPr>
        <p:spPr/>
        <p:txBody>
          <a:bodyPr/>
          <a:lstStyle/>
          <a:p>
            <a:fld id="{37FFCD0F-6FD7-423A-A678-0AA8290E11CF}" type="datetimeFigureOut">
              <a:rPr lang="de-DE" smtClean="0"/>
              <a:pPr/>
              <a:t>29.07.2019</a:t>
            </a:fld>
            <a:endParaRPr lang="de-DE" dirty="0"/>
          </a:p>
        </p:txBody>
      </p:sp>
      <p:sp>
        <p:nvSpPr>
          <p:cNvPr id="8" name="Footer Placeholder 7"/>
          <p:cNvSpPr>
            <a:spLocks noGrp="1"/>
          </p:cNvSpPr>
          <p:nvPr>
            <p:ph type="ftr" sz="quarter" idx="15"/>
          </p:nvPr>
        </p:nvSpPr>
        <p:spPr/>
        <p:txBody>
          <a:bodyPr/>
          <a:lstStyle/>
          <a:p>
            <a:endParaRPr lang="de-DE" dirty="0"/>
          </a:p>
        </p:txBody>
      </p:sp>
    </p:spTree>
    <p:extLst>
      <p:ext uri="{BB962C8B-B14F-4D97-AF65-F5344CB8AC3E}">
        <p14:creationId xmlns:p14="http://schemas.microsoft.com/office/powerpoint/2010/main" val="1904437398"/>
      </p:ext>
    </p:extLst>
  </p:cSld>
  <p:clrMapOvr>
    <a:masterClrMapping/>
  </p:clrMapOvr>
  <p:extLst mod="1">
    <p:ext uri="{DCECCB84-F9BA-43D5-87BE-67443E8EF086}">
      <p15:sldGuideLst xmlns:p15="http://schemas.microsoft.com/office/powerpoint/2012/main">
        <p15:guide id="1" pos="363" userDrawn="1">
          <p15:clr>
            <a:srgbClr val="FBAE40"/>
          </p15:clr>
        </p15:guide>
        <p15:guide id="2" pos="2699" userDrawn="1">
          <p15:clr>
            <a:srgbClr val="FBAE40"/>
          </p15:clr>
        </p15:guide>
        <p15:guide id="3" pos="2880"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867"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800" y="430319"/>
            <a:ext cx="8042496" cy="462759"/>
          </a:xfrm>
        </p:spPr>
        <p:txBody>
          <a:bodyPr/>
          <a:lstStyle>
            <a:lvl1pPr>
              <a:defRPr/>
            </a:lvl1pPr>
          </a:lstStyle>
          <a:p>
            <a:r>
              <a:rPr lang="en-US" dirty="0"/>
              <a:t>Title</a:t>
            </a:r>
            <a:endParaRPr lang="de-DE" dirty="0"/>
          </a:p>
        </p:txBody>
      </p:sp>
      <p:sp>
        <p:nvSpPr>
          <p:cNvPr id="9" name="Text Placeholder 8"/>
          <p:cNvSpPr>
            <a:spLocks noGrp="1"/>
          </p:cNvSpPr>
          <p:nvPr>
            <p:ph type="body" sz="quarter" idx="13"/>
          </p:nvPr>
        </p:nvSpPr>
        <p:spPr>
          <a:xfrm>
            <a:off x="487767" y="1152000"/>
            <a:ext cx="8042496" cy="3264797"/>
          </a:xfrm>
        </p:spPr>
        <p:txBody>
          <a:bodyPr/>
          <a:lstStyle>
            <a:lvl1pPr marL="0" indent="0">
              <a:lnSpc>
                <a:spcPts val="2400"/>
              </a:lnSpc>
              <a:buNone/>
              <a:defRPr sz="1500" b="0"/>
            </a:lvl1pPr>
            <a:lvl2pPr marL="360363" indent="-360363">
              <a:lnSpc>
                <a:spcPts val="2400"/>
              </a:lnSpc>
              <a:buFont typeface="+mj-lt"/>
              <a:buAutoNum type="arabicPeriod"/>
              <a:defRPr sz="1500" b="0"/>
            </a:lvl2pPr>
            <a:lvl3pPr marL="536575" indent="-171450">
              <a:lnSpc>
                <a:spcPts val="2400"/>
              </a:lnSpc>
              <a:defRPr sz="1500" b="0"/>
            </a:lvl3pPr>
            <a:lvl4pPr marL="720725" indent="-171450">
              <a:lnSpc>
                <a:spcPts val="2400"/>
              </a:lnSpc>
              <a:tabLst/>
              <a:defRPr sz="1500" b="0"/>
            </a:lvl4pPr>
            <a:lvl5pPr marL="896938" indent="-171450">
              <a:lnSpc>
                <a:spcPts val="2400"/>
              </a:lnSpc>
              <a:defRPr sz="1500" b="0"/>
            </a:lvl5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de-DE" dirty="0"/>
          </a:p>
        </p:txBody>
      </p:sp>
      <p:cxnSp>
        <p:nvCxnSpPr>
          <p:cNvPr id="13" name="Straight Connector 12"/>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4"/>
          </p:nvPr>
        </p:nvSpPr>
        <p:spPr/>
        <p:txBody>
          <a:bodyPr/>
          <a:lstStyle/>
          <a:p>
            <a:fld id="{37FFCD0F-6FD7-423A-A678-0AA8290E11CF}" type="datetimeFigureOut">
              <a:rPr lang="de-DE" smtClean="0"/>
              <a:pPr/>
              <a:t>29.07.2019</a:t>
            </a:fld>
            <a:endParaRPr lang="de-DE" dirty="0"/>
          </a:p>
        </p:txBody>
      </p:sp>
      <p:sp>
        <p:nvSpPr>
          <p:cNvPr id="6" name="Footer Placeholder 5"/>
          <p:cNvSpPr>
            <a:spLocks noGrp="1"/>
          </p:cNvSpPr>
          <p:nvPr>
            <p:ph type="ftr" sz="quarter" idx="15"/>
          </p:nvPr>
        </p:nvSpPr>
        <p:spPr/>
        <p:txBody>
          <a:bodyPr/>
          <a:lstStyle/>
          <a:p>
            <a:endParaRPr lang="de-DE" dirty="0"/>
          </a:p>
        </p:txBody>
      </p:sp>
    </p:spTree>
    <p:extLst>
      <p:ext uri="{BB962C8B-B14F-4D97-AF65-F5344CB8AC3E}">
        <p14:creationId xmlns:p14="http://schemas.microsoft.com/office/powerpoint/2010/main" val="1245987661"/>
      </p:ext>
    </p:extLst>
  </p:cSld>
  <p:clrMapOvr>
    <a:masterClrMapping/>
  </p:clrMapOvr>
  <p:extLst mod="1">
    <p:ext uri="{DCECCB84-F9BA-43D5-87BE-67443E8EF086}">
      <p15:sldGuideLst xmlns:p15="http://schemas.microsoft.com/office/powerpoint/2012/main">
        <p15:guide id="1" pos="363">
          <p15:clr>
            <a:srgbClr val="FBAE40"/>
          </p15:clr>
        </p15:guide>
        <p15:guide id="2" pos="2699">
          <p15:clr>
            <a:srgbClr val="FBAE40"/>
          </p15:clr>
        </p15:guide>
        <p15:guide id="3" pos="2880">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800" y="430319"/>
            <a:ext cx="8042496" cy="462759"/>
          </a:xfrm>
        </p:spPr>
        <p:txBody>
          <a:bodyPr/>
          <a:lstStyle>
            <a:lvl1pPr>
              <a:defRPr/>
            </a:lvl1pPr>
          </a:lstStyle>
          <a:p>
            <a:r>
              <a:rPr lang="en-US" dirty="0"/>
              <a:t>Title</a:t>
            </a:r>
            <a:endParaRPr lang="de-DE" dirty="0"/>
          </a:p>
        </p:txBody>
      </p:sp>
      <p:sp>
        <p:nvSpPr>
          <p:cNvPr id="9" name="Text Placeholder 8"/>
          <p:cNvSpPr>
            <a:spLocks noGrp="1"/>
          </p:cNvSpPr>
          <p:nvPr>
            <p:ph type="body" sz="quarter" idx="13"/>
          </p:nvPr>
        </p:nvSpPr>
        <p:spPr>
          <a:xfrm>
            <a:off x="487767" y="1152000"/>
            <a:ext cx="3796896" cy="3264797"/>
          </a:xfrm>
        </p:spPr>
        <p:txBody>
          <a:bodyPr/>
          <a:lstStyle>
            <a:lvl1pPr marL="0" indent="0">
              <a:lnSpc>
                <a:spcPts val="2400"/>
              </a:lnSpc>
              <a:buNone/>
              <a:defRPr sz="1300" b="0"/>
            </a:lvl1pPr>
            <a:lvl2pPr marL="287338" indent="-287338">
              <a:lnSpc>
                <a:spcPts val="2400"/>
              </a:lnSpc>
              <a:buFont typeface="Arial" panose="020B0604020202020204" pitchFamily="34" charset="0"/>
              <a:buChar char="•"/>
              <a:defRPr sz="1300" b="0"/>
            </a:lvl2pPr>
            <a:lvl3pPr marL="447675" indent="-174625">
              <a:lnSpc>
                <a:spcPts val="2400"/>
              </a:lnSpc>
              <a:defRPr sz="1300" b="0"/>
            </a:lvl3pPr>
            <a:lvl4pPr marL="623888" indent="-176213">
              <a:lnSpc>
                <a:spcPts val="2400"/>
              </a:lnSpc>
              <a:tabLst/>
              <a:defRPr sz="1300" b="0"/>
            </a:lvl4pPr>
            <a:lvl5pPr marL="809625" indent="-185738">
              <a:lnSpc>
                <a:spcPts val="2400"/>
              </a:lnSpc>
              <a:defRPr sz="1300" b="0"/>
            </a:lvl5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de-DE" dirty="0"/>
          </a:p>
        </p:txBody>
      </p:sp>
      <p:cxnSp>
        <p:nvCxnSpPr>
          <p:cNvPr id="13" name="Straight Connector 12"/>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8" name="Text Placeholder 8"/>
          <p:cNvSpPr>
            <a:spLocks noGrp="1"/>
          </p:cNvSpPr>
          <p:nvPr>
            <p:ph type="body" sz="quarter" idx="17"/>
          </p:nvPr>
        </p:nvSpPr>
        <p:spPr>
          <a:xfrm>
            <a:off x="4770842" y="1152000"/>
            <a:ext cx="3796896" cy="3264797"/>
          </a:xfrm>
        </p:spPr>
        <p:txBody>
          <a:bodyPr/>
          <a:lstStyle>
            <a:lvl1pPr marL="0" indent="0">
              <a:lnSpc>
                <a:spcPts val="2400"/>
              </a:lnSpc>
              <a:buNone/>
              <a:defRPr sz="1300" b="0"/>
            </a:lvl1pPr>
            <a:lvl2pPr marL="287338" indent="-287338">
              <a:lnSpc>
                <a:spcPts val="2400"/>
              </a:lnSpc>
              <a:buFont typeface="Arial" panose="020B0604020202020204" pitchFamily="34" charset="0"/>
              <a:buChar char="•"/>
              <a:defRPr sz="1300" b="0"/>
            </a:lvl2pPr>
            <a:lvl3pPr marL="447675" indent="-174625">
              <a:lnSpc>
                <a:spcPts val="2400"/>
              </a:lnSpc>
              <a:defRPr sz="1300" b="0"/>
            </a:lvl3pPr>
            <a:lvl4pPr marL="623888" indent="-176213">
              <a:lnSpc>
                <a:spcPts val="2400"/>
              </a:lnSpc>
              <a:tabLst/>
              <a:defRPr sz="1300" b="0"/>
            </a:lvl4pPr>
            <a:lvl5pPr marL="809625" indent="-185738">
              <a:lnSpc>
                <a:spcPts val="2400"/>
              </a:lnSpc>
              <a:defRPr sz="1300" b="0"/>
            </a:lvl5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de-DE" dirty="0"/>
          </a:p>
        </p:txBody>
      </p:sp>
      <p:sp>
        <p:nvSpPr>
          <p:cNvPr id="3" name="Date Placeholder 2"/>
          <p:cNvSpPr>
            <a:spLocks noGrp="1"/>
          </p:cNvSpPr>
          <p:nvPr>
            <p:ph type="dt" sz="half" idx="18"/>
          </p:nvPr>
        </p:nvSpPr>
        <p:spPr/>
        <p:txBody>
          <a:bodyPr/>
          <a:lstStyle/>
          <a:p>
            <a:fld id="{37FFCD0F-6FD7-423A-A678-0AA8290E11CF}" type="datetimeFigureOut">
              <a:rPr lang="de-DE" smtClean="0"/>
              <a:pPr/>
              <a:t>29.07.2019</a:t>
            </a:fld>
            <a:endParaRPr lang="de-DE" dirty="0"/>
          </a:p>
        </p:txBody>
      </p:sp>
      <p:sp>
        <p:nvSpPr>
          <p:cNvPr id="6" name="Footer Placeholder 5"/>
          <p:cNvSpPr>
            <a:spLocks noGrp="1"/>
          </p:cNvSpPr>
          <p:nvPr>
            <p:ph type="ftr" sz="quarter" idx="19"/>
          </p:nvPr>
        </p:nvSpPr>
        <p:spPr/>
        <p:txBody>
          <a:bodyPr/>
          <a:lstStyle/>
          <a:p>
            <a:endParaRPr lang="de-DE" dirty="0"/>
          </a:p>
        </p:txBody>
      </p:sp>
    </p:spTree>
    <p:extLst>
      <p:ext uri="{BB962C8B-B14F-4D97-AF65-F5344CB8AC3E}">
        <p14:creationId xmlns:p14="http://schemas.microsoft.com/office/powerpoint/2010/main" val="2069957296"/>
      </p:ext>
    </p:extLst>
  </p:cSld>
  <p:clrMapOvr>
    <a:masterClrMapping/>
  </p:clrMapOvr>
  <p:extLst mod="1">
    <p:ext uri="{DCECCB84-F9BA-43D5-87BE-67443E8EF086}">
      <p15:sldGuideLst xmlns:p15="http://schemas.microsoft.com/office/powerpoint/2012/main">
        <p15:guide id="1" pos="363">
          <p15:clr>
            <a:srgbClr val="FBAE40"/>
          </p15:clr>
        </p15:guide>
        <p15:guide id="2" pos="2699">
          <p15:clr>
            <a:srgbClr val="FBAE40"/>
          </p15:clr>
        </p15:guide>
        <p15:guide id="3" pos="2880">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475964" y="1176644"/>
            <a:ext cx="3808700" cy="3100056"/>
          </a:xfrm>
        </p:spPr>
        <p:txBody>
          <a:bodyPr/>
          <a:lstStyle>
            <a:lvl1pPr marL="0" indent="0">
              <a:lnSpc>
                <a:spcPts val="2200"/>
              </a:lnSpc>
              <a:spcBef>
                <a:spcPts val="0"/>
              </a:spcBef>
              <a:buNone/>
              <a:defRPr sz="1300" b="0"/>
            </a:lvl1pPr>
            <a:lvl2pPr marL="273050" indent="-273050">
              <a:lnSpc>
                <a:spcPts val="2200"/>
              </a:lnSpc>
              <a:spcBef>
                <a:spcPts val="0"/>
              </a:spcBef>
              <a:buFont typeface="+mj-lt"/>
              <a:buAutoNum type="arabicPeriod"/>
              <a:defRPr sz="1300"/>
            </a:lvl2pPr>
            <a:lvl3pPr marL="536575" indent="-171450">
              <a:lnSpc>
                <a:spcPts val="2200"/>
              </a:lnSpc>
              <a:spcBef>
                <a:spcPts val="0"/>
              </a:spcBef>
              <a:defRPr sz="1300"/>
            </a:lvl3pPr>
            <a:lvl4pPr marL="720725" indent="-171450">
              <a:lnSpc>
                <a:spcPts val="2200"/>
              </a:lnSpc>
              <a:spcBef>
                <a:spcPts val="0"/>
              </a:spcBef>
              <a:tabLst/>
              <a:defRPr sz="1300"/>
            </a:lvl4pPr>
            <a:lvl5pPr marL="896938" indent="-171450">
              <a:lnSpc>
                <a:spcPts val="2200"/>
              </a:lnSpc>
              <a:spcBef>
                <a:spcPts val="0"/>
              </a:spcBef>
              <a:defRPr sz="1300"/>
            </a:lvl5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de-DE" dirty="0"/>
          </a:p>
        </p:txBody>
      </p:sp>
      <p:sp>
        <p:nvSpPr>
          <p:cNvPr id="10" name="Picture Placeholder 9"/>
          <p:cNvSpPr>
            <a:spLocks noGrp="1"/>
          </p:cNvSpPr>
          <p:nvPr>
            <p:ph type="pic" sz="quarter" idx="14"/>
          </p:nvPr>
        </p:nvSpPr>
        <p:spPr>
          <a:xfrm>
            <a:off x="4572000" y="0"/>
            <a:ext cx="4572000" cy="5143500"/>
          </a:xfrm>
          <a:solidFill>
            <a:schemeClr val="bg1">
              <a:lumMod val="85000"/>
            </a:schemeClr>
          </a:solidFill>
        </p:spPr>
        <p:txBody>
          <a:bodyPr/>
          <a:lstStyle>
            <a:lvl1pPr marL="0" indent="0">
              <a:buFontTx/>
              <a:buNone/>
              <a:defRPr/>
            </a:lvl1pPr>
          </a:lstStyle>
          <a:p>
            <a:r>
              <a:rPr lang="nl-NL"/>
              <a:t>Drag picture to placeholder or click icon to add</a:t>
            </a:r>
            <a:endParaRPr lang="de-DE" dirty="0"/>
          </a:p>
        </p:txBody>
      </p:sp>
      <p:sp>
        <p:nvSpPr>
          <p:cNvPr id="7" name="Title 6"/>
          <p:cNvSpPr>
            <a:spLocks noGrp="1"/>
          </p:cNvSpPr>
          <p:nvPr>
            <p:ph type="title"/>
          </p:nvPr>
        </p:nvSpPr>
        <p:spPr>
          <a:xfrm>
            <a:off x="478800" y="439212"/>
            <a:ext cx="3808701" cy="462759"/>
          </a:xfrm>
        </p:spPr>
        <p:txBody>
          <a:bodyPr/>
          <a:lstStyle/>
          <a:p>
            <a:r>
              <a:rPr lang="nl-NL" dirty="0"/>
              <a:t>Click </a:t>
            </a:r>
            <a:r>
              <a:rPr lang="nl-NL" dirty="0" err="1"/>
              <a:t>to</a:t>
            </a:r>
            <a:r>
              <a:rPr lang="nl-NL" dirty="0"/>
              <a:t> </a:t>
            </a:r>
            <a:r>
              <a:rPr lang="nl-NL" dirty="0" err="1"/>
              <a:t>edit</a:t>
            </a:r>
            <a:r>
              <a:rPr lang="nl-NL" dirty="0"/>
              <a:t> Master </a:t>
            </a:r>
            <a:r>
              <a:rPr lang="nl-NL" dirty="0" err="1"/>
              <a:t>title</a:t>
            </a:r>
            <a:endParaRPr lang="de-DE" dirty="0"/>
          </a:p>
        </p:txBody>
      </p:sp>
      <p:cxnSp>
        <p:nvCxnSpPr>
          <p:cNvPr id="16" name="Straight Connector 15"/>
          <p:cNvCxnSpPr/>
          <p:nvPr userDrawn="1"/>
        </p:nvCxnSpPr>
        <p:spPr>
          <a:xfrm flipV="1">
            <a:off x="576263" y="4443414"/>
            <a:ext cx="3995737"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5"/>
          </p:nvPr>
        </p:nvSpPr>
        <p:spPr/>
        <p:txBody>
          <a:bodyPr/>
          <a:lstStyle/>
          <a:p>
            <a:fld id="{37FFCD0F-6FD7-423A-A678-0AA8290E11CF}" type="datetimeFigureOut">
              <a:rPr lang="de-DE" smtClean="0"/>
              <a:pPr/>
              <a:t>29.07.2019</a:t>
            </a:fld>
            <a:endParaRPr lang="de-DE" dirty="0"/>
          </a:p>
        </p:txBody>
      </p:sp>
      <p:sp>
        <p:nvSpPr>
          <p:cNvPr id="5" name="Footer Placeholder 4"/>
          <p:cNvSpPr>
            <a:spLocks noGrp="1"/>
          </p:cNvSpPr>
          <p:nvPr>
            <p:ph type="ftr" sz="quarter" idx="16"/>
          </p:nvPr>
        </p:nvSpPr>
        <p:spPr/>
        <p:txBody>
          <a:bodyPr/>
          <a:lstStyle/>
          <a:p>
            <a:endParaRPr lang="de-DE" dirty="0"/>
          </a:p>
        </p:txBody>
      </p:sp>
    </p:spTree>
    <p:extLst>
      <p:ext uri="{BB962C8B-B14F-4D97-AF65-F5344CB8AC3E}">
        <p14:creationId xmlns:p14="http://schemas.microsoft.com/office/powerpoint/2010/main" val="3231835068"/>
      </p:ext>
    </p:extLst>
  </p:cSld>
  <p:clrMapOvr>
    <a:masterClrMapping/>
  </p:clrMapOvr>
  <p:extLst mod="1">
    <p:ext uri="{DCECCB84-F9BA-43D5-87BE-67443E8EF086}">
      <p15:sldGuideLst xmlns:p15="http://schemas.microsoft.com/office/powerpoint/2012/main">
        <p15:guide id="1" pos="363" userDrawn="1">
          <p15:clr>
            <a:srgbClr val="FBAE40"/>
          </p15:clr>
        </p15:guide>
        <p15:guide id="2" pos="2699" userDrawn="1">
          <p15:clr>
            <a:srgbClr val="FBAE40"/>
          </p15:clr>
        </p15:guide>
        <p15:guide id="3" pos="2880"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867"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version 1">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9144000" cy="5143500"/>
          </a:xfrm>
          <a:solidFill>
            <a:schemeClr val="bg1">
              <a:lumMod val="95000"/>
            </a:schemeClr>
          </a:solidFill>
        </p:spPr>
        <p:txBody>
          <a:bodyPr/>
          <a:lstStyle>
            <a:lvl1pPr marL="0" indent="0">
              <a:buNone/>
              <a:defRPr/>
            </a:lvl1pPr>
          </a:lstStyle>
          <a:p>
            <a:r>
              <a:rPr lang="nl-NL" dirty="0" err="1"/>
              <a:t>Drag</a:t>
            </a:r>
            <a:r>
              <a:rPr lang="nl-NL" dirty="0"/>
              <a:t> picture </a:t>
            </a:r>
            <a:r>
              <a:rPr lang="nl-NL" dirty="0" err="1"/>
              <a:t>to</a:t>
            </a:r>
            <a:r>
              <a:rPr lang="nl-NL" dirty="0"/>
              <a:t> </a:t>
            </a:r>
            <a:r>
              <a:rPr lang="nl-NL" dirty="0" err="1"/>
              <a:t>placeholder</a:t>
            </a:r>
            <a:r>
              <a:rPr lang="nl-NL" dirty="0"/>
              <a:t> or click icon </a:t>
            </a:r>
            <a:r>
              <a:rPr lang="nl-NL" dirty="0" err="1"/>
              <a:t>to</a:t>
            </a:r>
            <a:r>
              <a:rPr lang="nl-NL" dirty="0"/>
              <a:t> </a:t>
            </a:r>
            <a:r>
              <a:rPr lang="nl-NL" dirty="0" err="1"/>
              <a:t>add</a:t>
            </a:r>
            <a:endParaRPr lang="de-DE" dirty="0"/>
          </a:p>
        </p:txBody>
      </p:sp>
      <p:sp>
        <p:nvSpPr>
          <p:cNvPr id="4" name="Title 1">
            <a:extLst>
              <a:ext uri="{FF2B5EF4-FFF2-40B4-BE49-F238E27FC236}">
                <a16:creationId xmlns:a16="http://schemas.microsoft.com/office/drawing/2014/main" id="{143C7E15-6A7F-304C-9E96-52D4906FD97F}"/>
              </a:ext>
            </a:extLst>
          </p:cNvPr>
          <p:cNvSpPr>
            <a:spLocks noGrp="1"/>
          </p:cNvSpPr>
          <p:nvPr>
            <p:ph type="title" hasCustomPrompt="1"/>
          </p:nvPr>
        </p:nvSpPr>
        <p:spPr>
          <a:xfrm>
            <a:off x="576263" y="442237"/>
            <a:ext cx="5991591" cy="3180193"/>
          </a:xfrm>
        </p:spPr>
        <p:txBody>
          <a:bodyPr lIns="0" rIns="0"/>
          <a:lstStyle>
            <a:lvl1pPr marL="177800" indent="-177800">
              <a:defRPr>
                <a:solidFill>
                  <a:schemeClr val="bg1"/>
                </a:solidFill>
              </a:defRPr>
            </a:lvl1pPr>
          </a:lstStyle>
          <a:p>
            <a:r>
              <a:rPr lang="en-US" dirty="0"/>
              <a:t>“Quote”</a:t>
            </a:r>
            <a:endParaRPr lang="de-DE" dirty="0"/>
          </a:p>
        </p:txBody>
      </p:sp>
    </p:spTree>
    <p:extLst>
      <p:ext uri="{BB962C8B-B14F-4D97-AF65-F5344CB8AC3E}">
        <p14:creationId xmlns:p14="http://schemas.microsoft.com/office/powerpoint/2010/main" val="2195032865"/>
      </p:ext>
    </p:extLst>
  </p:cSld>
  <p:clrMapOvr>
    <a:masterClrMapping/>
  </p:clrMapOvr>
  <p:extLst mod="1">
    <p:ext uri="{DCECCB84-F9BA-43D5-87BE-67443E8EF086}">
      <p15:sldGuideLst xmlns:p15="http://schemas.microsoft.com/office/powerpoint/2012/main">
        <p15:guide id="1" pos="363" userDrawn="1">
          <p15:clr>
            <a:srgbClr val="FBAE40"/>
          </p15:clr>
        </p15:guide>
        <p15:guide id="2" pos="2880" userDrawn="1">
          <p15:clr>
            <a:srgbClr val="FBAE40"/>
          </p15:clr>
        </p15:guide>
        <p15:guide id="3" pos="2699"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867"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3.xml"/><Relationship Id="rId1" Type="http://schemas.openxmlformats.org/officeDocument/2006/relationships/slideLayout" Target="../slideLayouts/slideLayout22.xml"/><Relationship Id="rId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8313" y="440861"/>
            <a:ext cx="7928508" cy="462759"/>
          </a:xfrm>
          <a:prstGeom prst="rect">
            <a:avLst/>
          </a:prstGeom>
        </p:spPr>
        <p:txBody>
          <a:bodyPr vert="horz" lIns="91440" tIns="0" rIns="91440" bIns="0" rtlCol="0" anchor="t" anchorCtr="0">
            <a:noAutofit/>
          </a:body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de-DE" dirty="0"/>
          </a:p>
        </p:txBody>
      </p:sp>
      <p:sp>
        <p:nvSpPr>
          <p:cNvPr id="3" name="Text Placeholder 2"/>
          <p:cNvSpPr>
            <a:spLocks noGrp="1"/>
          </p:cNvSpPr>
          <p:nvPr>
            <p:ph type="body" idx="1"/>
          </p:nvPr>
        </p:nvSpPr>
        <p:spPr>
          <a:xfrm>
            <a:off x="468313" y="1076659"/>
            <a:ext cx="7928508" cy="3425729"/>
          </a:xfrm>
          <a:prstGeom prst="rect">
            <a:avLst/>
          </a:prstGeom>
        </p:spPr>
        <p:txBody>
          <a:bodyPr vert="horz" lIns="91440" tIns="0" rIns="91440" bIns="45720" rtlCol="0">
            <a:noAutofit/>
          </a:body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de-DE" dirty="0"/>
          </a:p>
        </p:txBody>
      </p:sp>
      <p:pic>
        <p:nvPicPr>
          <p:cNvPr id="10" name="Picture 9">
            <a:extLst>
              <a:ext uri="{FF2B5EF4-FFF2-40B4-BE49-F238E27FC236}">
                <a16:creationId xmlns:a16="http://schemas.microsoft.com/office/drawing/2014/main" id="{B4928590-4084-6B40-8DED-B4F8C98BED1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6000" y="4627066"/>
            <a:ext cx="401839" cy="295156"/>
          </a:xfrm>
          <a:prstGeom prst="rect">
            <a:avLst/>
          </a:prstGeom>
        </p:spPr>
      </p:pic>
      <p:sp>
        <p:nvSpPr>
          <p:cNvPr id="4" name="Date Placeholder 3"/>
          <p:cNvSpPr>
            <a:spLocks noGrp="1"/>
          </p:cNvSpPr>
          <p:nvPr>
            <p:ph type="dt" sz="half" idx="2"/>
          </p:nvPr>
        </p:nvSpPr>
        <p:spPr>
          <a:xfrm>
            <a:off x="1044000" y="4722258"/>
            <a:ext cx="3086100" cy="162814"/>
          </a:xfrm>
          <a:prstGeom prst="rect">
            <a:avLst/>
          </a:prstGeom>
        </p:spPr>
        <p:txBody>
          <a:bodyPr vert="horz" lIns="0" tIns="0" rIns="0" bIns="0" rtlCol="0" anchor="t" anchorCtr="0"/>
          <a:lstStyle>
            <a:lvl1pPr algn="l">
              <a:defRPr sz="800">
                <a:solidFill>
                  <a:schemeClr val="tx1">
                    <a:tint val="75000"/>
                  </a:schemeClr>
                </a:solidFill>
              </a:defRPr>
            </a:lvl1pPr>
          </a:lstStyle>
          <a:p>
            <a:fld id="{37FFCD0F-6FD7-423A-A678-0AA8290E11CF}" type="datetimeFigureOut">
              <a:rPr lang="de-DE" smtClean="0"/>
              <a:pPr/>
              <a:t>29.07.2019</a:t>
            </a:fld>
            <a:endParaRPr lang="de-DE" dirty="0"/>
          </a:p>
        </p:txBody>
      </p:sp>
      <p:sp>
        <p:nvSpPr>
          <p:cNvPr id="5" name="Footer Placeholder 4"/>
          <p:cNvSpPr>
            <a:spLocks noGrp="1"/>
          </p:cNvSpPr>
          <p:nvPr>
            <p:ph type="ftr" sz="quarter" idx="3"/>
          </p:nvPr>
        </p:nvSpPr>
        <p:spPr>
          <a:xfrm>
            <a:off x="1044000" y="4531201"/>
            <a:ext cx="3086100" cy="162244"/>
          </a:xfrm>
          <a:prstGeom prst="rect">
            <a:avLst/>
          </a:prstGeom>
        </p:spPr>
        <p:txBody>
          <a:bodyPr vert="horz" lIns="0" tIns="0" rIns="0" bIns="0" rtlCol="0" anchor="t" anchorCtr="0"/>
          <a:lstStyle>
            <a:lvl1pPr algn="l">
              <a:defRPr sz="800">
                <a:solidFill>
                  <a:schemeClr val="tx1">
                    <a:tint val="75000"/>
                  </a:schemeClr>
                </a:solidFill>
              </a:defRPr>
            </a:lvl1pPr>
          </a:lstStyle>
          <a:p>
            <a:endParaRPr lang="de-DE" dirty="0"/>
          </a:p>
        </p:txBody>
      </p:sp>
    </p:spTree>
    <p:extLst>
      <p:ext uri="{BB962C8B-B14F-4D97-AF65-F5344CB8AC3E}">
        <p14:creationId xmlns:p14="http://schemas.microsoft.com/office/powerpoint/2010/main" val="112755855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62" r:id="rId5"/>
    <p:sldLayoutId id="2147483695" r:id="rId6"/>
    <p:sldLayoutId id="2147483696"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Lst>
  <p:hf sldNum="0" hdr="0"/>
  <p:txStyles>
    <p:titleStyle>
      <a:lvl1pPr algn="l" defTabSz="685800" rtl="0" eaLnBrk="1" latinLnBrk="0" hangingPunct="1">
        <a:lnSpc>
          <a:spcPts val="4800"/>
        </a:lnSpc>
        <a:spcBef>
          <a:spcPct val="0"/>
        </a:spcBef>
        <a:buNone/>
        <a:defRPr sz="3200" kern="1200">
          <a:solidFill>
            <a:schemeClr val="tx1"/>
          </a:solidFill>
          <a:latin typeface="+mj-lt"/>
          <a:ea typeface="+mj-ea"/>
          <a:cs typeface="+mj-cs"/>
        </a:defRPr>
      </a:lvl1pPr>
    </p:titleStyle>
    <p:bodyStyle>
      <a:lvl1pPr marL="266700" indent="-266700" algn="l" defTabSz="685800" rtl="0" eaLnBrk="1" latinLnBrk="0" hangingPunct="1">
        <a:lnSpc>
          <a:spcPts val="3400"/>
        </a:lnSpc>
        <a:spcBef>
          <a:spcPts val="0"/>
        </a:spcBef>
        <a:buClr>
          <a:srgbClr val="FF6C00"/>
        </a:buClr>
        <a:buFont typeface="Arial" panose="020B0604020202020204" pitchFamily="34" charset="0"/>
        <a:buChar char="•"/>
        <a:tabLst>
          <a:tab pos="266700" algn="l"/>
        </a:tabLst>
        <a:defRPr sz="1800" kern="1200">
          <a:solidFill>
            <a:schemeClr val="tx1"/>
          </a:solidFill>
          <a:latin typeface="+mn-lt"/>
          <a:ea typeface="+mn-ea"/>
          <a:cs typeface="+mn-cs"/>
        </a:defRPr>
      </a:lvl1pPr>
      <a:lvl2pPr marL="514350" indent="-171450" algn="l" defTabSz="685800" rtl="0" eaLnBrk="1" latinLnBrk="0" hangingPunct="1">
        <a:lnSpc>
          <a:spcPts val="3400"/>
        </a:lnSpc>
        <a:spcBef>
          <a:spcPts val="375"/>
        </a:spcBef>
        <a:buClr>
          <a:srgbClr val="FF6C00"/>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ts val="3400"/>
        </a:lnSpc>
        <a:spcBef>
          <a:spcPts val="375"/>
        </a:spcBef>
        <a:buClr>
          <a:srgbClr val="FF6C00"/>
        </a:buClr>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ts val="3400"/>
        </a:lnSpc>
        <a:spcBef>
          <a:spcPts val="375"/>
        </a:spcBef>
        <a:buClr>
          <a:srgbClr val="FF6C00"/>
        </a:buClr>
        <a:buFont typeface="Arial" panose="020B0604020202020204" pitchFamily="34" charset="0"/>
        <a:buChar char="•"/>
        <a:defRPr sz="1800" kern="1200">
          <a:solidFill>
            <a:schemeClr val="tx1"/>
          </a:solidFill>
          <a:latin typeface="+mn-lt"/>
          <a:ea typeface="+mn-ea"/>
          <a:cs typeface="+mn-cs"/>
        </a:defRPr>
      </a:lvl4pPr>
      <a:lvl5pPr marL="1543050" indent="-171450" algn="l" defTabSz="685800" rtl="0" eaLnBrk="1" latinLnBrk="0" hangingPunct="1">
        <a:lnSpc>
          <a:spcPts val="3400"/>
        </a:lnSpc>
        <a:spcBef>
          <a:spcPts val="375"/>
        </a:spcBef>
        <a:buClr>
          <a:srgbClr val="FF6C00"/>
        </a:buClr>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63" userDrawn="1">
          <p15:clr>
            <a:srgbClr val="F26B43"/>
          </p15:clr>
        </p15:guide>
        <p15:guide id="2" pos="2880" userDrawn="1">
          <p15:clr>
            <a:srgbClr val="F26B43"/>
          </p15:clr>
        </p15:guide>
        <p15:guide id="3" pos="2699" userDrawn="1">
          <p15:clr>
            <a:srgbClr val="F26B43"/>
          </p15:clr>
        </p15:guide>
        <p15:guide id="4" pos="3061" userDrawn="1">
          <p15:clr>
            <a:srgbClr val="F26B43"/>
          </p15:clr>
        </p15:guide>
        <p15:guide id="5" pos="5397" userDrawn="1">
          <p15:clr>
            <a:srgbClr val="F26B43"/>
          </p15:clr>
        </p15:guide>
        <p15:guide id="6" orient="horz" pos="373" userDrawn="1">
          <p15:clr>
            <a:srgbClr val="F26B43"/>
          </p15:clr>
        </p15:guide>
        <p15:guide id="7" orient="horz" pos="286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8800" y="440861"/>
            <a:ext cx="7928508" cy="462759"/>
          </a:xfrm>
          <a:prstGeom prst="rect">
            <a:avLst/>
          </a:prstGeom>
        </p:spPr>
        <p:txBody>
          <a:bodyPr vert="horz" lIns="91440" tIns="0" rIns="91440" bIns="0" rtlCol="0" anchor="t" anchorCtr="0">
            <a:noAutofit/>
          </a:body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de-DE" dirty="0"/>
          </a:p>
        </p:txBody>
      </p:sp>
      <p:sp>
        <p:nvSpPr>
          <p:cNvPr id="3" name="Text Placeholder 2"/>
          <p:cNvSpPr>
            <a:spLocks noGrp="1"/>
          </p:cNvSpPr>
          <p:nvPr>
            <p:ph type="body" idx="1"/>
          </p:nvPr>
        </p:nvSpPr>
        <p:spPr>
          <a:xfrm>
            <a:off x="468313" y="1076658"/>
            <a:ext cx="7928508" cy="3635375"/>
          </a:xfrm>
          <a:prstGeom prst="rect">
            <a:avLst/>
          </a:prstGeom>
        </p:spPr>
        <p:txBody>
          <a:bodyPr vert="horz" lIns="91440" tIns="0" rIns="91440" bIns="45720" rtlCol="0">
            <a:noAutofit/>
          </a:body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de-DE" dirty="0"/>
          </a:p>
        </p:txBody>
      </p:sp>
      <p:pic>
        <p:nvPicPr>
          <p:cNvPr id="10" name="Picture 9">
            <a:extLst>
              <a:ext uri="{FF2B5EF4-FFF2-40B4-BE49-F238E27FC236}">
                <a16:creationId xmlns:a16="http://schemas.microsoft.com/office/drawing/2014/main" id="{B4928590-4084-6B40-8DED-B4F8C98BED1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6000" y="4557156"/>
            <a:ext cx="401839" cy="444500"/>
          </a:xfrm>
          <a:prstGeom prst="rect">
            <a:avLst/>
          </a:prstGeom>
        </p:spPr>
      </p:pic>
      <p:sp>
        <p:nvSpPr>
          <p:cNvPr id="7" name="Date Placeholder 3"/>
          <p:cNvSpPr>
            <a:spLocks noGrp="1"/>
          </p:cNvSpPr>
          <p:nvPr>
            <p:ph type="dt" sz="half" idx="2"/>
          </p:nvPr>
        </p:nvSpPr>
        <p:spPr>
          <a:xfrm>
            <a:off x="1044000" y="4722258"/>
            <a:ext cx="3086100" cy="162814"/>
          </a:xfrm>
          <a:prstGeom prst="rect">
            <a:avLst/>
          </a:prstGeom>
        </p:spPr>
        <p:txBody>
          <a:bodyPr vert="horz" lIns="0" tIns="0" rIns="0" bIns="0" rtlCol="0" anchor="t" anchorCtr="0"/>
          <a:lstStyle>
            <a:lvl1pPr algn="l">
              <a:defRPr sz="800">
                <a:solidFill>
                  <a:schemeClr val="tx1">
                    <a:tint val="75000"/>
                  </a:schemeClr>
                </a:solidFill>
              </a:defRPr>
            </a:lvl1pPr>
          </a:lstStyle>
          <a:p>
            <a:fld id="{37FFCD0F-6FD7-423A-A678-0AA8290E11CF}" type="datetimeFigureOut">
              <a:rPr lang="de-DE" smtClean="0"/>
              <a:pPr/>
              <a:t>29.07.2019</a:t>
            </a:fld>
            <a:endParaRPr lang="de-DE" dirty="0"/>
          </a:p>
        </p:txBody>
      </p:sp>
      <p:sp>
        <p:nvSpPr>
          <p:cNvPr id="11" name="Footer Placeholder 4"/>
          <p:cNvSpPr>
            <a:spLocks noGrp="1"/>
          </p:cNvSpPr>
          <p:nvPr>
            <p:ph type="ftr" sz="quarter" idx="3"/>
          </p:nvPr>
        </p:nvSpPr>
        <p:spPr>
          <a:xfrm>
            <a:off x="1044000" y="4531201"/>
            <a:ext cx="3086100" cy="162244"/>
          </a:xfrm>
          <a:prstGeom prst="rect">
            <a:avLst/>
          </a:prstGeom>
        </p:spPr>
        <p:txBody>
          <a:bodyPr vert="horz" lIns="0" tIns="0" rIns="0" bIns="0" rtlCol="0" anchor="t" anchorCtr="0"/>
          <a:lstStyle>
            <a:lvl1pPr algn="l">
              <a:defRPr sz="800">
                <a:solidFill>
                  <a:schemeClr val="tx1">
                    <a:tint val="75000"/>
                  </a:schemeClr>
                </a:solidFill>
              </a:defRPr>
            </a:lvl1pPr>
          </a:lstStyle>
          <a:p>
            <a:endParaRPr lang="de-DE" dirty="0"/>
          </a:p>
        </p:txBody>
      </p:sp>
    </p:spTree>
    <p:extLst>
      <p:ext uri="{BB962C8B-B14F-4D97-AF65-F5344CB8AC3E}">
        <p14:creationId xmlns:p14="http://schemas.microsoft.com/office/powerpoint/2010/main" val="2771815502"/>
      </p:ext>
    </p:extLst>
  </p:cSld>
  <p:clrMap bg1="lt1" tx1="dk1" bg2="lt2" tx2="dk2" accent1="accent1" accent2="accent2" accent3="accent3" accent4="accent4" accent5="accent5" accent6="accent6" hlink="hlink" folHlink="folHlink"/>
  <p:sldLayoutIdLst>
    <p:sldLayoutId id="2147483681" r:id="rId1"/>
    <p:sldLayoutId id="2147483682" r:id="rId2"/>
  </p:sldLayoutIdLst>
  <p:hf sldNum="0" hdr="0"/>
  <p:txStyles>
    <p:titleStyle>
      <a:lvl1pPr algn="l" defTabSz="685800" rtl="0" eaLnBrk="1" latinLnBrk="0" hangingPunct="1">
        <a:lnSpc>
          <a:spcPts val="4800"/>
        </a:lnSpc>
        <a:spcBef>
          <a:spcPct val="0"/>
        </a:spcBef>
        <a:buNone/>
        <a:defRPr sz="3200" kern="1200">
          <a:solidFill>
            <a:schemeClr val="tx1"/>
          </a:solidFill>
          <a:latin typeface="+mj-lt"/>
          <a:ea typeface="+mj-ea"/>
          <a:cs typeface="+mj-cs"/>
        </a:defRPr>
      </a:lvl1pPr>
    </p:titleStyle>
    <p:bodyStyle>
      <a:lvl1pPr marL="266700" indent="-266700" algn="l" defTabSz="685800" rtl="0" eaLnBrk="1" latinLnBrk="0" hangingPunct="1">
        <a:lnSpc>
          <a:spcPts val="3400"/>
        </a:lnSpc>
        <a:spcBef>
          <a:spcPts val="0"/>
        </a:spcBef>
        <a:buClr>
          <a:srgbClr val="FF6C00"/>
        </a:buClr>
        <a:buFont typeface="Arial" panose="020B0604020202020204" pitchFamily="34" charset="0"/>
        <a:buChar char="•"/>
        <a:tabLst>
          <a:tab pos="266700" algn="l"/>
        </a:tabLst>
        <a:defRPr sz="1800" kern="1200">
          <a:solidFill>
            <a:schemeClr val="tx1"/>
          </a:solidFill>
          <a:latin typeface="+mn-lt"/>
          <a:ea typeface="+mn-ea"/>
          <a:cs typeface="+mn-cs"/>
        </a:defRPr>
      </a:lvl1pPr>
      <a:lvl2pPr marL="514350" indent="-171450" algn="l" defTabSz="685800" rtl="0" eaLnBrk="1" latinLnBrk="0" hangingPunct="1">
        <a:lnSpc>
          <a:spcPts val="3400"/>
        </a:lnSpc>
        <a:spcBef>
          <a:spcPts val="375"/>
        </a:spcBef>
        <a:buClr>
          <a:srgbClr val="FF6C00"/>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ts val="3400"/>
        </a:lnSpc>
        <a:spcBef>
          <a:spcPts val="375"/>
        </a:spcBef>
        <a:buClr>
          <a:srgbClr val="FF6C00"/>
        </a:buClr>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ts val="3400"/>
        </a:lnSpc>
        <a:spcBef>
          <a:spcPts val="375"/>
        </a:spcBef>
        <a:buClr>
          <a:srgbClr val="FF6C00"/>
        </a:buClr>
        <a:buFont typeface="Arial" panose="020B0604020202020204" pitchFamily="34" charset="0"/>
        <a:buChar char="•"/>
        <a:defRPr sz="1800" kern="1200">
          <a:solidFill>
            <a:schemeClr val="tx1"/>
          </a:solidFill>
          <a:latin typeface="+mn-lt"/>
          <a:ea typeface="+mn-ea"/>
          <a:cs typeface="+mn-cs"/>
        </a:defRPr>
      </a:lvl4pPr>
      <a:lvl5pPr marL="1543050" indent="-171450" algn="l" defTabSz="685800" rtl="0" eaLnBrk="1" latinLnBrk="0" hangingPunct="1">
        <a:lnSpc>
          <a:spcPts val="3400"/>
        </a:lnSpc>
        <a:spcBef>
          <a:spcPts val="375"/>
        </a:spcBef>
        <a:buClr>
          <a:srgbClr val="FF6C00"/>
        </a:buClr>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63">
          <p15:clr>
            <a:srgbClr val="F26B43"/>
          </p15:clr>
        </p15:guide>
        <p15:guide id="2" pos="2880">
          <p15:clr>
            <a:srgbClr val="F26B43"/>
          </p15:clr>
        </p15:guide>
        <p15:guide id="3" pos="2699">
          <p15:clr>
            <a:srgbClr val="F26B43"/>
          </p15:clr>
        </p15:guide>
        <p15:guide id="4" pos="3061">
          <p15:clr>
            <a:srgbClr val="F26B43"/>
          </p15:clr>
        </p15:guide>
        <p15:guide id="5" pos="5397">
          <p15:clr>
            <a:srgbClr val="F26B43"/>
          </p15:clr>
        </p15:guide>
        <p15:guide id="6" orient="horz" pos="373">
          <p15:clr>
            <a:srgbClr val="F26B43"/>
          </p15:clr>
        </p15:guide>
        <p15:guide id="7" orient="horz" pos="286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8800" y="440861"/>
            <a:ext cx="7928508" cy="462759"/>
          </a:xfrm>
          <a:prstGeom prst="rect">
            <a:avLst/>
          </a:prstGeom>
        </p:spPr>
        <p:txBody>
          <a:bodyPr vert="horz" lIns="91440" tIns="0" rIns="91440" bIns="0" rtlCol="0" anchor="t" anchorCtr="0">
            <a:noAutofit/>
          </a:body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de-DE" dirty="0"/>
          </a:p>
        </p:txBody>
      </p:sp>
      <p:sp>
        <p:nvSpPr>
          <p:cNvPr id="3" name="Text Placeholder 2"/>
          <p:cNvSpPr>
            <a:spLocks noGrp="1"/>
          </p:cNvSpPr>
          <p:nvPr>
            <p:ph type="body" idx="1"/>
          </p:nvPr>
        </p:nvSpPr>
        <p:spPr>
          <a:xfrm>
            <a:off x="468313" y="1076658"/>
            <a:ext cx="7928508" cy="3635375"/>
          </a:xfrm>
          <a:prstGeom prst="rect">
            <a:avLst/>
          </a:prstGeom>
        </p:spPr>
        <p:txBody>
          <a:bodyPr vert="horz" lIns="91440" tIns="0" rIns="91440" bIns="45720" rtlCol="0">
            <a:noAutofit/>
          </a:body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de-DE" dirty="0"/>
          </a:p>
        </p:txBody>
      </p:sp>
      <p:pic>
        <p:nvPicPr>
          <p:cNvPr id="10" name="Picture 9">
            <a:extLst>
              <a:ext uri="{FF2B5EF4-FFF2-40B4-BE49-F238E27FC236}">
                <a16:creationId xmlns:a16="http://schemas.microsoft.com/office/drawing/2014/main" id="{B4928590-4084-6B40-8DED-B4F8C98BED1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6000" y="4557156"/>
            <a:ext cx="401839" cy="444500"/>
          </a:xfrm>
          <a:prstGeom prst="rect">
            <a:avLst/>
          </a:prstGeom>
        </p:spPr>
      </p:pic>
      <p:sp>
        <p:nvSpPr>
          <p:cNvPr id="7" name="Date Placeholder 3"/>
          <p:cNvSpPr>
            <a:spLocks noGrp="1"/>
          </p:cNvSpPr>
          <p:nvPr>
            <p:ph type="dt" sz="half" idx="2"/>
          </p:nvPr>
        </p:nvSpPr>
        <p:spPr>
          <a:xfrm>
            <a:off x="1044000" y="4722258"/>
            <a:ext cx="3086100" cy="162814"/>
          </a:xfrm>
          <a:prstGeom prst="rect">
            <a:avLst/>
          </a:prstGeom>
        </p:spPr>
        <p:txBody>
          <a:bodyPr vert="horz" lIns="0" tIns="0" rIns="0" bIns="0" rtlCol="0" anchor="t" anchorCtr="0"/>
          <a:lstStyle>
            <a:lvl1pPr algn="l">
              <a:defRPr sz="800">
                <a:solidFill>
                  <a:schemeClr val="tx1">
                    <a:tint val="75000"/>
                  </a:schemeClr>
                </a:solidFill>
              </a:defRPr>
            </a:lvl1pPr>
          </a:lstStyle>
          <a:p>
            <a:fld id="{37FFCD0F-6FD7-423A-A678-0AA8290E11CF}" type="datetimeFigureOut">
              <a:rPr lang="de-DE" smtClean="0"/>
              <a:pPr/>
              <a:t>29.07.2019</a:t>
            </a:fld>
            <a:endParaRPr lang="de-DE" dirty="0"/>
          </a:p>
        </p:txBody>
      </p:sp>
      <p:sp>
        <p:nvSpPr>
          <p:cNvPr id="11" name="Footer Placeholder 4"/>
          <p:cNvSpPr>
            <a:spLocks noGrp="1"/>
          </p:cNvSpPr>
          <p:nvPr>
            <p:ph type="ftr" sz="quarter" idx="3"/>
          </p:nvPr>
        </p:nvSpPr>
        <p:spPr>
          <a:xfrm>
            <a:off x="1044000" y="4531201"/>
            <a:ext cx="3086100" cy="162244"/>
          </a:xfrm>
          <a:prstGeom prst="rect">
            <a:avLst/>
          </a:prstGeom>
        </p:spPr>
        <p:txBody>
          <a:bodyPr vert="horz" lIns="0" tIns="0" rIns="0" bIns="0" rtlCol="0" anchor="t" anchorCtr="0"/>
          <a:lstStyle>
            <a:lvl1pPr algn="l">
              <a:defRPr sz="800">
                <a:solidFill>
                  <a:schemeClr val="tx1">
                    <a:tint val="75000"/>
                  </a:schemeClr>
                </a:solidFill>
              </a:defRPr>
            </a:lvl1pPr>
          </a:lstStyle>
          <a:p>
            <a:endParaRPr lang="de-DE" dirty="0"/>
          </a:p>
        </p:txBody>
      </p:sp>
    </p:spTree>
    <p:extLst>
      <p:ext uri="{BB962C8B-B14F-4D97-AF65-F5344CB8AC3E}">
        <p14:creationId xmlns:p14="http://schemas.microsoft.com/office/powerpoint/2010/main" val="2408621227"/>
      </p:ext>
    </p:extLst>
  </p:cSld>
  <p:clrMap bg1="lt1" tx1="dk1" bg2="lt2" tx2="dk2" accent1="accent1" accent2="accent2" accent3="accent3" accent4="accent4" accent5="accent5" accent6="accent6" hlink="hlink" folHlink="folHlink"/>
  <p:sldLayoutIdLst>
    <p:sldLayoutId id="2147483684" r:id="rId1"/>
    <p:sldLayoutId id="2147483685" r:id="rId2"/>
  </p:sldLayoutIdLst>
  <p:hf sldNum="0" hdr="0"/>
  <p:txStyles>
    <p:titleStyle>
      <a:lvl1pPr algn="l" defTabSz="685800" rtl="0" eaLnBrk="1" latinLnBrk="0" hangingPunct="1">
        <a:lnSpc>
          <a:spcPts val="4800"/>
        </a:lnSpc>
        <a:spcBef>
          <a:spcPct val="0"/>
        </a:spcBef>
        <a:buNone/>
        <a:defRPr sz="3200" kern="1200">
          <a:solidFill>
            <a:schemeClr val="tx1"/>
          </a:solidFill>
          <a:latin typeface="+mj-lt"/>
          <a:ea typeface="+mj-ea"/>
          <a:cs typeface="+mj-cs"/>
        </a:defRPr>
      </a:lvl1pPr>
    </p:titleStyle>
    <p:bodyStyle>
      <a:lvl1pPr marL="266700" indent="-266700" algn="l" defTabSz="685800" rtl="0" eaLnBrk="1" latinLnBrk="0" hangingPunct="1">
        <a:lnSpc>
          <a:spcPts val="3400"/>
        </a:lnSpc>
        <a:spcBef>
          <a:spcPts val="0"/>
        </a:spcBef>
        <a:buClr>
          <a:srgbClr val="FF6C00"/>
        </a:buClr>
        <a:buFont typeface="Arial" panose="020B0604020202020204" pitchFamily="34" charset="0"/>
        <a:buChar char="•"/>
        <a:tabLst>
          <a:tab pos="266700" algn="l"/>
        </a:tabLst>
        <a:defRPr sz="1800" kern="1200">
          <a:solidFill>
            <a:schemeClr val="tx1"/>
          </a:solidFill>
          <a:latin typeface="+mn-lt"/>
          <a:ea typeface="+mn-ea"/>
          <a:cs typeface="+mn-cs"/>
        </a:defRPr>
      </a:lvl1pPr>
      <a:lvl2pPr marL="514350" indent="-171450" algn="l" defTabSz="685800" rtl="0" eaLnBrk="1" latinLnBrk="0" hangingPunct="1">
        <a:lnSpc>
          <a:spcPts val="3400"/>
        </a:lnSpc>
        <a:spcBef>
          <a:spcPts val="375"/>
        </a:spcBef>
        <a:buClr>
          <a:srgbClr val="FF6C00"/>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ts val="3400"/>
        </a:lnSpc>
        <a:spcBef>
          <a:spcPts val="375"/>
        </a:spcBef>
        <a:buClr>
          <a:srgbClr val="FF6C00"/>
        </a:buClr>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ts val="3400"/>
        </a:lnSpc>
        <a:spcBef>
          <a:spcPts val="375"/>
        </a:spcBef>
        <a:buClr>
          <a:srgbClr val="FF6C00"/>
        </a:buClr>
        <a:buFont typeface="Arial" panose="020B0604020202020204" pitchFamily="34" charset="0"/>
        <a:buChar char="•"/>
        <a:defRPr sz="1800" kern="1200">
          <a:solidFill>
            <a:schemeClr val="tx1"/>
          </a:solidFill>
          <a:latin typeface="+mn-lt"/>
          <a:ea typeface="+mn-ea"/>
          <a:cs typeface="+mn-cs"/>
        </a:defRPr>
      </a:lvl4pPr>
      <a:lvl5pPr marL="1543050" indent="-171450" algn="l" defTabSz="685800" rtl="0" eaLnBrk="1" latinLnBrk="0" hangingPunct="1">
        <a:lnSpc>
          <a:spcPts val="3400"/>
        </a:lnSpc>
        <a:spcBef>
          <a:spcPts val="375"/>
        </a:spcBef>
        <a:buClr>
          <a:srgbClr val="FF6C00"/>
        </a:buClr>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63">
          <p15:clr>
            <a:srgbClr val="F26B43"/>
          </p15:clr>
        </p15:guide>
        <p15:guide id="2" pos="2880">
          <p15:clr>
            <a:srgbClr val="F26B43"/>
          </p15:clr>
        </p15:guide>
        <p15:guide id="3" pos="2699">
          <p15:clr>
            <a:srgbClr val="F26B43"/>
          </p15:clr>
        </p15:guide>
        <p15:guide id="4" pos="3061">
          <p15:clr>
            <a:srgbClr val="F26B43"/>
          </p15:clr>
        </p15:guide>
        <p15:guide id="5" pos="5397">
          <p15:clr>
            <a:srgbClr val="F26B43"/>
          </p15:clr>
        </p15:guide>
        <p15:guide id="6" orient="horz" pos="373">
          <p15:clr>
            <a:srgbClr val="F26B43"/>
          </p15:clr>
        </p15:guide>
        <p15:guide id="7" orient="horz" pos="286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8800" y="440861"/>
            <a:ext cx="7928508" cy="462759"/>
          </a:xfrm>
          <a:prstGeom prst="rect">
            <a:avLst/>
          </a:prstGeom>
        </p:spPr>
        <p:txBody>
          <a:bodyPr vert="horz" lIns="91440" tIns="0" rIns="91440" bIns="0" rtlCol="0" anchor="t" anchorCtr="0">
            <a:noAutofit/>
          </a:body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de-DE" dirty="0"/>
          </a:p>
        </p:txBody>
      </p:sp>
      <p:sp>
        <p:nvSpPr>
          <p:cNvPr id="3" name="Text Placeholder 2"/>
          <p:cNvSpPr>
            <a:spLocks noGrp="1"/>
          </p:cNvSpPr>
          <p:nvPr>
            <p:ph type="body" idx="1"/>
          </p:nvPr>
        </p:nvSpPr>
        <p:spPr>
          <a:xfrm>
            <a:off x="468313" y="1076658"/>
            <a:ext cx="7928508" cy="3635375"/>
          </a:xfrm>
          <a:prstGeom prst="rect">
            <a:avLst/>
          </a:prstGeom>
        </p:spPr>
        <p:txBody>
          <a:bodyPr vert="horz" lIns="91440" tIns="0" rIns="91440" bIns="45720" rtlCol="0">
            <a:noAutofit/>
          </a:body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de-DE" dirty="0"/>
          </a:p>
        </p:txBody>
      </p:sp>
      <p:pic>
        <p:nvPicPr>
          <p:cNvPr id="10" name="Picture 9">
            <a:extLst>
              <a:ext uri="{FF2B5EF4-FFF2-40B4-BE49-F238E27FC236}">
                <a16:creationId xmlns:a16="http://schemas.microsoft.com/office/drawing/2014/main" id="{B4928590-4084-6B40-8DED-B4F8C98BED1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6000" y="4557156"/>
            <a:ext cx="401839" cy="444500"/>
          </a:xfrm>
          <a:prstGeom prst="rect">
            <a:avLst/>
          </a:prstGeom>
        </p:spPr>
      </p:pic>
      <p:sp>
        <p:nvSpPr>
          <p:cNvPr id="7" name="Date Placeholder 3"/>
          <p:cNvSpPr>
            <a:spLocks noGrp="1"/>
          </p:cNvSpPr>
          <p:nvPr>
            <p:ph type="dt" sz="half" idx="2"/>
          </p:nvPr>
        </p:nvSpPr>
        <p:spPr>
          <a:xfrm>
            <a:off x="1044000" y="4722258"/>
            <a:ext cx="3086100" cy="162814"/>
          </a:xfrm>
          <a:prstGeom prst="rect">
            <a:avLst/>
          </a:prstGeom>
        </p:spPr>
        <p:txBody>
          <a:bodyPr vert="horz" lIns="0" tIns="0" rIns="0" bIns="0" rtlCol="0" anchor="t" anchorCtr="0"/>
          <a:lstStyle>
            <a:lvl1pPr algn="l">
              <a:defRPr sz="800">
                <a:solidFill>
                  <a:schemeClr val="tx1">
                    <a:tint val="75000"/>
                  </a:schemeClr>
                </a:solidFill>
              </a:defRPr>
            </a:lvl1pPr>
          </a:lstStyle>
          <a:p>
            <a:fld id="{37FFCD0F-6FD7-423A-A678-0AA8290E11CF}" type="datetimeFigureOut">
              <a:rPr lang="de-DE" smtClean="0"/>
              <a:pPr/>
              <a:t>29.07.2019</a:t>
            </a:fld>
            <a:endParaRPr lang="de-DE" dirty="0"/>
          </a:p>
        </p:txBody>
      </p:sp>
      <p:sp>
        <p:nvSpPr>
          <p:cNvPr id="11" name="Footer Placeholder 4"/>
          <p:cNvSpPr>
            <a:spLocks noGrp="1"/>
          </p:cNvSpPr>
          <p:nvPr>
            <p:ph type="ftr" sz="quarter" idx="3"/>
          </p:nvPr>
        </p:nvSpPr>
        <p:spPr>
          <a:xfrm>
            <a:off x="1044000" y="4531201"/>
            <a:ext cx="3086100" cy="162244"/>
          </a:xfrm>
          <a:prstGeom prst="rect">
            <a:avLst/>
          </a:prstGeom>
        </p:spPr>
        <p:txBody>
          <a:bodyPr vert="horz" lIns="0" tIns="0" rIns="0" bIns="0" rtlCol="0" anchor="t" anchorCtr="0"/>
          <a:lstStyle>
            <a:lvl1pPr algn="l">
              <a:defRPr sz="800">
                <a:solidFill>
                  <a:schemeClr val="tx1">
                    <a:tint val="75000"/>
                  </a:schemeClr>
                </a:solidFill>
              </a:defRPr>
            </a:lvl1pPr>
          </a:lstStyle>
          <a:p>
            <a:endParaRPr lang="de-DE" dirty="0"/>
          </a:p>
        </p:txBody>
      </p:sp>
    </p:spTree>
    <p:extLst>
      <p:ext uri="{BB962C8B-B14F-4D97-AF65-F5344CB8AC3E}">
        <p14:creationId xmlns:p14="http://schemas.microsoft.com/office/powerpoint/2010/main" val="4227677003"/>
      </p:ext>
    </p:extLst>
  </p:cSld>
  <p:clrMap bg1="lt1" tx1="dk1" bg2="lt2" tx2="dk2" accent1="accent1" accent2="accent2" accent3="accent3" accent4="accent4" accent5="accent5" accent6="accent6" hlink="hlink" folHlink="folHlink"/>
  <p:sldLayoutIdLst>
    <p:sldLayoutId id="2147483687" r:id="rId1"/>
    <p:sldLayoutId id="2147483688" r:id="rId2"/>
  </p:sldLayoutIdLst>
  <p:hf sldNum="0" hdr="0"/>
  <p:txStyles>
    <p:titleStyle>
      <a:lvl1pPr algn="l" defTabSz="685800" rtl="0" eaLnBrk="1" latinLnBrk="0" hangingPunct="1">
        <a:lnSpc>
          <a:spcPts val="4800"/>
        </a:lnSpc>
        <a:spcBef>
          <a:spcPct val="0"/>
        </a:spcBef>
        <a:buNone/>
        <a:defRPr sz="3200" kern="1200">
          <a:solidFill>
            <a:schemeClr val="tx1"/>
          </a:solidFill>
          <a:latin typeface="+mj-lt"/>
          <a:ea typeface="+mj-ea"/>
          <a:cs typeface="+mj-cs"/>
        </a:defRPr>
      </a:lvl1pPr>
    </p:titleStyle>
    <p:bodyStyle>
      <a:lvl1pPr marL="266700" indent="-266700" algn="l" defTabSz="685800" rtl="0" eaLnBrk="1" latinLnBrk="0" hangingPunct="1">
        <a:lnSpc>
          <a:spcPts val="3400"/>
        </a:lnSpc>
        <a:spcBef>
          <a:spcPts val="0"/>
        </a:spcBef>
        <a:buClr>
          <a:srgbClr val="FF6C00"/>
        </a:buClr>
        <a:buFont typeface="Arial" panose="020B0604020202020204" pitchFamily="34" charset="0"/>
        <a:buChar char="•"/>
        <a:tabLst>
          <a:tab pos="266700" algn="l"/>
        </a:tabLst>
        <a:defRPr sz="1800" kern="1200">
          <a:solidFill>
            <a:schemeClr val="tx1"/>
          </a:solidFill>
          <a:latin typeface="+mn-lt"/>
          <a:ea typeface="+mn-ea"/>
          <a:cs typeface="+mn-cs"/>
        </a:defRPr>
      </a:lvl1pPr>
      <a:lvl2pPr marL="514350" indent="-171450" algn="l" defTabSz="685800" rtl="0" eaLnBrk="1" latinLnBrk="0" hangingPunct="1">
        <a:lnSpc>
          <a:spcPts val="3400"/>
        </a:lnSpc>
        <a:spcBef>
          <a:spcPts val="375"/>
        </a:spcBef>
        <a:buClr>
          <a:srgbClr val="FF6C00"/>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ts val="3400"/>
        </a:lnSpc>
        <a:spcBef>
          <a:spcPts val="375"/>
        </a:spcBef>
        <a:buClr>
          <a:srgbClr val="FF6C00"/>
        </a:buClr>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ts val="3400"/>
        </a:lnSpc>
        <a:spcBef>
          <a:spcPts val="375"/>
        </a:spcBef>
        <a:buClr>
          <a:srgbClr val="FF6C00"/>
        </a:buClr>
        <a:buFont typeface="Arial" panose="020B0604020202020204" pitchFamily="34" charset="0"/>
        <a:buChar char="•"/>
        <a:defRPr sz="1800" kern="1200">
          <a:solidFill>
            <a:schemeClr val="tx1"/>
          </a:solidFill>
          <a:latin typeface="+mn-lt"/>
          <a:ea typeface="+mn-ea"/>
          <a:cs typeface="+mn-cs"/>
        </a:defRPr>
      </a:lvl4pPr>
      <a:lvl5pPr marL="1543050" indent="-171450" algn="l" defTabSz="685800" rtl="0" eaLnBrk="1" latinLnBrk="0" hangingPunct="1">
        <a:lnSpc>
          <a:spcPts val="3400"/>
        </a:lnSpc>
        <a:spcBef>
          <a:spcPts val="375"/>
        </a:spcBef>
        <a:buClr>
          <a:srgbClr val="FF6C00"/>
        </a:buClr>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63">
          <p15:clr>
            <a:srgbClr val="F26B43"/>
          </p15:clr>
        </p15:guide>
        <p15:guide id="2" pos="2880">
          <p15:clr>
            <a:srgbClr val="F26B43"/>
          </p15:clr>
        </p15:guide>
        <p15:guide id="3" pos="2699">
          <p15:clr>
            <a:srgbClr val="F26B43"/>
          </p15:clr>
        </p15:guide>
        <p15:guide id="4" pos="3061">
          <p15:clr>
            <a:srgbClr val="F26B43"/>
          </p15:clr>
        </p15:guide>
        <p15:guide id="5" pos="5397">
          <p15:clr>
            <a:srgbClr val="F26B43"/>
          </p15:clr>
        </p15:guide>
        <p15:guide id="6" orient="horz" pos="373">
          <p15:clr>
            <a:srgbClr val="F26B43"/>
          </p15:clr>
        </p15:guide>
        <p15:guide id="7" orient="horz" pos="286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8800" y="440861"/>
            <a:ext cx="7928508" cy="462759"/>
          </a:xfrm>
          <a:prstGeom prst="rect">
            <a:avLst/>
          </a:prstGeom>
        </p:spPr>
        <p:txBody>
          <a:bodyPr vert="horz" lIns="91440" tIns="0" rIns="91440" bIns="0" rtlCol="0" anchor="t" anchorCtr="0">
            <a:noAutofit/>
          </a:body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de-DE" dirty="0"/>
          </a:p>
        </p:txBody>
      </p:sp>
      <p:sp>
        <p:nvSpPr>
          <p:cNvPr id="3" name="Text Placeholder 2"/>
          <p:cNvSpPr>
            <a:spLocks noGrp="1"/>
          </p:cNvSpPr>
          <p:nvPr>
            <p:ph type="body" idx="1"/>
          </p:nvPr>
        </p:nvSpPr>
        <p:spPr>
          <a:xfrm>
            <a:off x="468313" y="1076658"/>
            <a:ext cx="7928508" cy="3635375"/>
          </a:xfrm>
          <a:prstGeom prst="rect">
            <a:avLst/>
          </a:prstGeom>
        </p:spPr>
        <p:txBody>
          <a:bodyPr vert="horz" lIns="91440" tIns="0" rIns="91440" bIns="45720" rtlCol="0">
            <a:noAutofit/>
          </a:body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de-DE" dirty="0"/>
          </a:p>
        </p:txBody>
      </p:sp>
      <p:pic>
        <p:nvPicPr>
          <p:cNvPr id="10" name="Picture 9">
            <a:extLst>
              <a:ext uri="{FF2B5EF4-FFF2-40B4-BE49-F238E27FC236}">
                <a16:creationId xmlns:a16="http://schemas.microsoft.com/office/drawing/2014/main" id="{B4928590-4084-6B40-8DED-B4F8C98BED1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6000" y="4557156"/>
            <a:ext cx="401839" cy="444500"/>
          </a:xfrm>
          <a:prstGeom prst="rect">
            <a:avLst/>
          </a:prstGeom>
        </p:spPr>
      </p:pic>
      <p:sp>
        <p:nvSpPr>
          <p:cNvPr id="12" name="Date Placeholder 3"/>
          <p:cNvSpPr>
            <a:spLocks noGrp="1"/>
          </p:cNvSpPr>
          <p:nvPr>
            <p:ph type="dt" sz="half" idx="2"/>
          </p:nvPr>
        </p:nvSpPr>
        <p:spPr>
          <a:xfrm>
            <a:off x="1044000" y="4722258"/>
            <a:ext cx="3086100" cy="162814"/>
          </a:xfrm>
          <a:prstGeom prst="rect">
            <a:avLst/>
          </a:prstGeom>
        </p:spPr>
        <p:txBody>
          <a:bodyPr vert="horz" lIns="0" tIns="0" rIns="0" bIns="0" rtlCol="0" anchor="t" anchorCtr="0"/>
          <a:lstStyle>
            <a:lvl1pPr algn="l">
              <a:defRPr sz="800">
                <a:solidFill>
                  <a:schemeClr val="tx1">
                    <a:tint val="75000"/>
                  </a:schemeClr>
                </a:solidFill>
              </a:defRPr>
            </a:lvl1pPr>
          </a:lstStyle>
          <a:p>
            <a:fld id="{37FFCD0F-6FD7-423A-A678-0AA8290E11CF}" type="datetimeFigureOut">
              <a:rPr lang="de-DE" smtClean="0"/>
              <a:pPr/>
              <a:t>29.07.2019</a:t>
            </a:fld>
            <a:endParaRPr lang="de-DE" dirty="0"/>
          </a:p>
        </p:txBody>
      </p:sp>
      <p:sp>
        <p:nvSpPr>
          <p:cNvPr id="13" name="Footer Placeholder 4"/>
          <p:cNvSpPr>
            <a:spLocks noGrp="1"/>
          </p:cNvSpPr>
          <p:nvPr>
            <p:ph type="ftr" sz="quarter" idx="3"/>
          </p:nvPr>
        </p:nvSpPr>
        <p:spPr>
          <a:xfrm>
            <a:off x="1044000" y="4531201"/>
            <a:ext cx="3086100" cy="162244"/>
          </a:xfrm>
          <a:prstGeom prst="rect">
            <a:avLst/>
          </a:prstGeom>
        </p:spPr>
        <p:txBody>
          <a:bodyPr vert="horz" lIns="0" tIns="0" rIns="0" bIns="0" rtlCol="0" anchor="t" anchorCtr="0"/>
          <a:lstStyle>
            <a:lvl1pPr algn="l">
              <a:defRPr sz="800">
                <a:solidFill>
                  <a:schemeClr val="tx1">
                    <a:tint val="75000"/>
                  </a:schemeClr>
                </a:solidFill>
              </a:defRPr>
            </a:lvl1pPr>
          </a:lstStyle>
          <a:p>
            <a:endParaRPr lang="de-DE" dirty="0"/>
          </a:p>
        </p:txBody>
      </p:sp>
    </p:spTree>
    <p:extLst>
      <p:ext uri="{BB962C8B-B14F-4D97-AF65-F5344CB8AC3E}">
        <p14:creationId xmlns:p14="http://schemas.microsoft.com/office/powerpoint/2010/main" val="2681398949"/>
      </p:ext>
    </p:extLst>
  </p:cSld>
  <p:clrMap bg1="lt1" tx1="dk1" bg2="lt2" tx2="dk2" accent1="accent1" accent2="accent2" accent3="accent3" accent4="accent4" accent5="accent5" accent6="accent6" hlink="hlink" folHlink="folHlink"/>
  <p:sldLayoutIdLst>
    <p:sldLayoutId id="2147483690" r:id="rId1"/>
    <p:sldLayoutId id="2147483691" r:id="rId2"/>
  </p:sldLayoutIdLst>
  <p:hf sldNum="0" hdr="0"/>
  <p:txStyles>
    <p:titleStyle>
      <a:lvl1pPr algn="l" defTabSz="685800" rtl="0" eaLnBrk="1" latinLnBrk="0" hangingPunct="1">
        <a:lnSpc>
          <a:spcPts val="4800"/>
        </a:lnSpc>
        <a:spcBef>
          <a:spcPct val="0"/>
        </a:spcBef>
        <a:buNone/>
        <a:defRPr sz="3200" kern="1200">
          <a:solidFill>
            <a:schemeClr val="tx1"/>
          </a:solidFill>
          <a:latin typeface="+mj-lt"/>
          <a:ea typeface="+mj-ea"/>
          <a:cs typeface="+mj-cs"/>
        </a:defRPr>
      </a:lvl1pPr>
    </p:titleStyle>
    <p:bodyStyle>
      <a:lvl1pPr marL="266700" indent="-266700" algn="l" defTabSz="685800" rtl="0" eaLnBrk="1" latinLnBrk="0" hangingPunct="1">
        <a:lnSpc>
          <a:spcPts val="3400"/>
        </a:lnSpc>
        <a:spcBef>
          <a:spcPts val="0"/>
        </a:spcBef>
        <a:buClr>
          <a:srgbClr val="FF6C00"/>
        </a:buClr>
        <a:buFont typeface="Arial" panose="020B0604020202020204" pitchFamily="34" charset="0"/>
        <a:buChar char="•"/>
        <a:tabLst>
          <a:tab pos="266700" algn="l"/>
        </a:tabLst>
        <a:defRPr sz="1800" kern="1200">
          <a:solidFill>
            <a:schemeClr val="tx1"/>
          </a:solidFill>
          <a:latin typeface="+mn-lt"/>
          <a:ea typeface="+mn-ea"/>
          <a:cs typeface="+mn-cs"/>
        </a:defRPr>
      </a:lvl1pPr>
      <a:lvl2pPr marL="514350" indent="-171450" algn="l" defTabSz="685800" rtl="0" eaLnBrk="1" latinLnBrk="0" hangingPunct="1">
        <a:lnSpc>
          <a:spcPts val="3400"/>
        </a:lnSpc>
        <a:spcBef>
          <a:spcPts val="375"/>
        </a:spcBef>
        <a:buClr>
          <a:srgbClr val="FF6C00"/>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ts val="3400"/>
        </a:lnSpc>
        <a:spcBef>
          <a:spcPts val="375"/>
        </a:spcBef>
        <a:buClr>
          <a:srgbClr val="FF6C00"/>
        </a:buClr>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ts val="3400"/>
        </a:lnSpc>
        <a:spcBef>
          <a:spcPts val="375"/>
        </a:spcBef>
        <a:buClr>
          <a:srgbClr val="FF6C00"/>
        </a:buClr>
        <a:buFont typeface="Arial" panose="020B0604020202020204" pitchFamily="34" charset="0"/>
        <a:buChar char="•"/>
        <a:defRPr sz="1800" kern="1200">
          <a:solidFill>
            <a:schemeClr val="tx1"/>
          </a:solidFill>
          <a:latin typeface="+mn-lt"/>
          <a:ea typeface="+mn-ea"/>
          <a:cs typeface="+mn-cs"/>
        </a:defRPr>
      </a:lvl4pPr>
      <a:lvl5pPr marL="1543050" indent="-171450" algn="l" defTabSz="685800" rtl="0" eaLnBrk="1" latinLnBrk="0" hangingPunct="1">
        <a:lnSpc>
          <a:spcPts val="3400"/>
        </a:lnSpc>
        <a:spcBef>
          <a:spcPts val="375"/>
        </a:spcBef>
        <a:buClr>
          <a:srgbClr val="FF6C00"/>
        </a:buClr>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63">
          <p15:clr>
            <a:srgbClr val="F26B43"/>
          </p15:clr>
        </p15:guide>
        <p15:guide id="2" pos="2880">
          <p15:clr>
            <a:srgbClr val="F26B43"/>
          </p15:clr>
        </p15:guide>
        <p15:guide id="3" pos="2699">
          <p15:clr>
            <a:srgbClr val="F26B43"/>
          </p15:clr>
        </p15:guide>
        <p15:guide id="4" pos="3061">
          <p15:clr>
            <a:srgbClr val="F26B43"/>
          </p15:clr>
        </p15:guide>
        <p15:guide id="5" pos="5397">
          <p15:clr>
            <a:srgbClr val="F26B43"/>
          </p15:clr>
        </p15:guide>
        <p15:guide id="6" orient="horz" pos="373">
          <p15:clr>
            <a:srgbClr val="F26B43"/>
          </p15:clr>
        </p15:guide>
        <p15:guide id="7" orient="horz" pos="2867">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8800" y="440861"/>
            <a:ext cx="7928508" cy="462759"/>
          </a:xfrm>
          <a:prstGeom prst="rect">
            <a:avLst/>
          </a:prstGeom>
        </p:spPr>
        <p:txBody>
          <a:bodyPr vert="horz" lIns="91440" tIns="0" rIns="91440" bIns="0" rtlCol="0" anchor="t" anchorCtr="0">
            <a:noAutofit/>
          </a:body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de-DE" dirty="0"/>
          </a:p>
        </p:txBody>
      </p:sp>
      <p:sp>
        <p:nvSpPr>
          <p:cNvPr id="3" name="Text Placeholder 2"/>
          <p:cNvSpPr>
            <a:spLocks noGrp="1"/>
          </p:cNvSpPr>
          <p:nvPr>
            <p:ph type="body" idx="1"/>
          </p:nvPr>
        </p:nvSpPr>
        <p:spPr>
          <a:xfrm>
            <a:off x="468313" y="1076658"/>
            <a:ext cx="7928508" cy="3635375"/>
          </a:xfrm>
          <a:prstGeom prst="rect">
            <a:avLst/>
          </a:prstGeom>
        </p:spPr>
        <p:txBody>
          <a:bodyPr vert="horz" lIns="91440" tIns="0" rIns="91440" bIns="45720" rtlCol="0">
            <a:noAutofit/>
          </a:body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de-DE" dirty="0"/>
          </a:p>
        </p:txBody>
      </p:sp>
      <p:sp>
        <p:nvSpPr>
          <p:cNvPr id="6" name="Slide Number Placeholder 5"/>
          <p:cNvSpPr>
            <a:spLocks noGrp="1"/>
          </p:cNvSpPr>
          <p:nvPr>
            <p:ph type="sldNum" sz="quarter" idx="4"/>
          </p:nvPr>
        </p:nvSpPr>
        <p:spPr>
          <a:xfrm>
            <a:off x="6738938" y="4846460"/>
            <a:ext cx="2057400" cy="135000"/>
          </a:xfrm>
          <a:prstGeom prst="rect">
            <a:avLst/>
          </a:prstGeom>
        </p:spPr>
        <p:txBody>
          <a:bodyPr vert="horz" lIns="91440" tIns="45720" rIns="91440" bIns="45720" rtlCol="0" anchor="ctr"/>
          <a:lstStyle>
            <a:lvl1pPr algn="r">
              <a:defRPr sz="900">
                <a:solidFill>
                  <a:schemeClr val="tx1">
                    <a:tint val="75000"/>
                  </a:schemeClr>
                </a:solidFill>
              </a:defRPr>
            </a:lvl1pPr>
          </a:lstStyle>
          <a:p>
            <a:fld id="{B837C794-9836-4BB8-B517-A3E588757FD1}" type="slidenum">
              <a:rPr lang="de-DE" smtClean="0"/>
              <a:t>‹#›</a:t>
            </a:fld>
            <a:endParaRPr lang="de-DE"/>
          </a:p>
        </p:txBody>
      </p:sp>
      <p:pic>
        <p:nvPicPr>
          <p:cNvPr id="10" name="Picture 9">
            <a:extLst>
              <a:ext uri="{FF2B5EF4-FFF2-40B4-BE49-F238E27FC236}">
                <a16:creationId xmlns:a16="http://schemas.microsoft.com/office/drawing/2014/main" id="{B4928590-4084-6B40-8DED-B4F8C98BED1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6000" y="4557156"/>
            <a:ext cx="401839" cy="444500"/>
          </a:xfrm>
          <a:prstGeom prst="rect">
            <a:avLst/>
          </a:prstGeom>
        </p:spPr>
      </p:pic>
      <p:sp>
        <p:nvSpPr>
          <p:cNvPr id="11" name="Date Placeholder 3"/>
          <p:cNvSpPr>
            <a:spLocks noGrp="1"/>
          </p:cNvSpPr>
          <p:nvPr>
            <p:ph type="dt" sz="half" idx="2"/>
          </p:nvPr>
        </p:nvSpPr>
        <p:spPr>
          <a:xfrm>
            <a:off x="1044000" y="4722258"/>
            <a:ext cx="3086100" cy="162814"/>
          </a:xfrm>
          <a:prstGeom prst="rect">
            <a:avLst/>
          </a:prstGeom>
        </p:spPr>
        <p:txBody>
          <a:bodyPr vert="horz" lIns="0" tIns="0" rIns="0" bIns="0" rtlCol="0" anchor="t" anchorCtr="0"/>
          <a:lstStyle>
            <a:lvl1pPr algn="l">
              <a:defRPr sz="800">
                <a:solidFill>
                  <a:schemeClr val="tx1">
                    <a:tint val="75000"/>
                  </a:schemeClr>
                </a:solidFill>
              </a:defRPr>
            </a:lvl1pPr>
          </a:lstStyle>
          <a:p>
            <a:fld id="{37FFCD0F-6FD7-423A-A678-0AA8290E11CF}" type="datetimeFigureOut">
              <a:rPr lang="de-DE" smtClean="0"/>
              <a:pPr/>
              <a:t>29.07.2019</a:t>
            </a:fld>
            <a:endParaRPr lang="de-DE" dirty="0"/>
          </a:p>
        </p:txBody>
      </p:sp>
      <p:sp>
        <p:nvSpPr>
          <p:cNvPr id="12" name="Footer Placeholder 4"/>
          <p:cNvSpPr>
            <a:spLocks noGrp="1"/>
          </p:cNvSpPr>
          <p:nvPr>
            <p:ph type="ftr" sz="quarter" idx="3"/>
          </p:nvPr>
        </p:nvSpPr>
        <p:spPr>
          <a:xfrm>
            <a:off x="1044000" y="4531201"/>
            <a:ext cx="3086100" cy="162244"/>
          </a:xfrm>
          <a:prstGeom prst="rect">
            <a:avLst/>
          </a:prstGeom>
        </p:spPr>
        <p:txBody>
          <a:bodyPr vert="horz" lIns="0" tIns="0" rIns="0" bIns="0" rtlCol="0" anchor="t" anchorCtr="0"/>
          <a:lstStyle>
            <a:lvl1pPr algn="l">
              <a:defRPr sz="800">
                <a:solidFill>
                  <a:schemeClr val="tx1">
                    <a:tint val="75000"/>
                  </a:schemeClr>
                </a:solidFill>
              </a:defRPr>
            </a:lvl1pPr>
          </a:lstStyle>
          <a:p>
            <a:endParaRPr lang="de-DE" dirty="0"/>
          </a:p>
        </p:txBody>
      </p:sp>
    </p:spTree>
    <p:extLst>
      <p:ext uri="{BB962C8B-B14F-4D97-AF65-F5344CB8AC3E}">
        <p14:creationId xmlns:p14="http://schemas.microsoft.com/office/powerpoint/2010/main" val="1195199300"/>
      </p:ext>
    </p:extLst>
  </p:cSld>
  <p:clrMap bg1="lt1" tx1="dk1" bg2="lt2" tx2="dk2" accent1="accent1" accent2="accent2" accent3="accent3" accent4="accent4" accent5="accent5" accent6="accent6" hlink="hlink" folHlink="folHlink"/>
  <p:sldLayoutIdLst>
    <p:sldLayoutId id="2147483693" r:id="rId1"/>
    <p:sldLayoutId id="2147483694" r:id="rId2"/>
  </p:sldLayoutIdLst>
  <p:hf sldNum="0" hdr="0"/>
  <p:txStyles>
    <p:titleStyle>
      <a:lvl1pPr algn="l" defTabSz="685800" rtl="0" eaLnBrk="1" latinLnBrk="0" hangingPunct="1">
        <a:lnSpc>
          <a:spcPts val="4800"/>
        </a:lnSpc>
        <a:spcBef>
          <a:spcPct val="0"/>
        </a:spcBef>
        <a:buNone/>
        <a:defRPr sz="3200" kern="1200">
          <a:solidFill>
            <a:schemeClr val="tx1"/>
          </a:solidFill>
          <a:latin typeface="+mj-lt"/>
          <a:ea typeface="+mj-ea"/>
          <a:cs typeface="+mj-cs"/>
        </a:defRPr>
      </a:lvl1pPr>
    </p:titleStyle>
    <p:bodyStyle>
      <a:lvl1pPr marL="266700" indent="-266700" algn="l" defTabSz="685800" rtl="0" eaLnBrk="1" latinLnBrk="0" hangingPunct="1">
        <a:lnSpc>
          <a:spcPts val="3400"/>
        </a:lnSpc>
        <a:spcBef>
          <a:spcPts val="0"/>
        </a:spcBef>
        <a:buClr>
          <a:srgbClr val="FF6C00"/>
        </a:buClr>
        <a:buFont typeface="Arial" panose="020B0604020202020204" pitchFamily="34" charset="0"/>
        <a:buChar char="•"/>
        <a:tabLst>
          <a:tab pos="266700" algn="l"/>
        </a:tabLst>
        <a:defRPr sz="1800" kern="1200">
          <a:solidFill>
            <a:schemeClr val="tx1"/>
          </a:solidFill>
          <a:latin typeface="+mn-lt"/>
          <a:ea typeface="+mn-ea"/>
          <a:cs typeface="+mn-cs"/>
        </a:defRPr>
      </a:lvl1pPr>
      <a:lvl2pPr marL="514350" indent="-171450" algn="l" defTabSz="685800" rtl="0" eaLnBrk="1" latinLnBrk="0" hangingPunct="1">
        <a:lnSpc>
          <a:spcPts val="3400"/>
        </a:lnSpc>
        <a:spcBef>
          <a:spcPts val="375"/>
        </a:spcBef>
        <a:buClr>
          <a:srgbClr val="FF6C00"/>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ts val="3400"/>
        </a:lnSpc>
        <a:spcBef>
          <a:spcPts val="375"/>
        </a:spcBef>
        <a:buClr>
          <a:srgbClr val="FF6C00"/>
        </a:buClr>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ts val="3400"/>
        </a:lnSpc>
        <a:spcBef>
          <a:spcPts val="375"/>
        </a:spcBef>
        <a:buClr>
          <a:srgbClr val="FF6C00"/>
        </a:buClr>
        <a:buFont typeface="Arial" panose="020B0604020202020204" pitchFamily="34" charset="0"/>
        <a:buChar char="•"/>
        <a:defRPr sz="1800" kern="1200">
          <a:solidFill>
            <a:schemeClr val="tx1"/>
          </a:solidFill>
          <a:latin typeface="+mn-lt"/>
          <a:ea typeface="+mn-ea"/>
          <a:cs typeface="+mn-cs"/>
        </a:defRPr>
      </a:lvl4pPr>
      <a:lvl5pPr marL="1543050" indent="-171450" algn="l" defTabSz="685800" rtl="0" eaLnBrk="1" latinLnBrk="0" hangingPunct="1">
        <a:lnSpc>
          <a:spcPts val="3400"/>
        </a:lnSpc>
        <a:spcBef>
          <a:spcPts val="375"/>
        </a:spcBef>
        <a:buClr>
          <a:srgbClr val="FF6C00"/>
        </a:buClr>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63">
          <p15:clr>
            <a:srgbClr val="F26B43"/>
          </p15:clr>
        </p15:guide>
        <p15:guide id="2" pos="2880">
          <p15:clr>
            <a:srgbClr val="F26B43"/>
          </p15:clr>
        </p15:guide>
        <p15:guide id="3" pos="2699">
          <p15:clr>
            <a:srgbClr val="F26B43"/>
          </p15:clr>
        </p15:guide>
        <p15:guide id="4" pos="3061">
          <p15:clr>
            <a:srgbClr val="F26B43"/>
          </p15:clr>
        </p15:guide>
        <p15:guide id="5" pos="5397">
          <p15:clr>
            <a:srgbClr val="F26B43"/>
          </p15:clr>
        </p15:guide>
        <p15:guide id="6" orient="horz" pos="373">
          <p15:clr>
            <a:srgbClr val="F26B43"/>
          </p15:clr>
        </p15:guide>
        <p15:guide id="7" orient="horz" pos="286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2.tiff"/><Relationship Id="rId5" Type="http://schemas.openxmlformats.org/officeDocument/2006/relationships/image" Target="../media/image11.jpeg"/><Relationship Id="rId4" Type="http://schemas.openxmlformats.org/officeDocument/2006/relationships/image" Target="../media/image10.jpg"/></Relationships>
</file>

<file path=ppt/slides/_rels/slide3.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hyperlink" Target="https://www.elsevierfoundation.org/multimedia/resources/" TargetMode="External"/><Relationship Id="rId5" Type="http://schemas.openxmlformats.org/officeDocument/2006/relationships/image" Target="../media/image15.jpg"/><Relationship Id="rId4" Type="http://schemas.openxmlformats.org/officeDocument/2006/relationships/image" Target="../media/image14.emf"/></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19.jpe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hyperlink" Target="https://t.co/w7UzZRQIjY" TargetMode="External"/><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25.jp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hyperlink" Target="http://www.elsevierfoundation.org/" TargetMode="External"/><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hyperlink" Target="https://twitter.com/ElsFoundat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78789" y="1812261"/>
            <a:ext cx="5538189" cy="2032866"/>
          </a:xfrm>
        </p:spPr>
        <p:txBody>
          <a:bodyPr/>
          <a:lstStyle/>
          <a:p>
            <a:r>
              <a:rPr lang="en-US" dirty="0"/>
              <a:t>Corporate Responsibility and the Elsevier Foundation</a:t>
            </a:r>
            <a:endParaRPr lang="de-DE" dirty="0"/>
          </a:p>
        </p:txBody>
      </p:sp>
      <p:sp>
        <p:nvSpPr>
          <p:cNvPr id="4" name="Text Placeholder 3"/>
          <p:cNvSpPr>
            <a:spLocks noGrp="1"/>
          </p:cNvSpPr>
          <p:nvPr>
            <p:ph type="body" sz="quarter" idx="14"/>
          </p:nvPr>
        </p:nvSpPr>
        <p:spPr>
          <a:xfrm>
            <a:off x="478789" y="4065807"/>
            <a:ext cx="5112709" cy="785916"/>
          </a:xfrm>
        </p:spPr>
        <p:txBody>
          <a:bodyPr/>
          <a:lstStyle/>
          <a:p>
            <a:r>
              <a:rPr lang="de-DE"/>
              <a:t>July </a:t>
            </a:r>
            <a:r>
              <a:rPr lang="de-DE" dirty="0"/>
              <a:t>2019</a:t>
            </a:r>
          </a:p>
          <a:p>
            <a:r>
              <a:rPr lang="de-DE" dirty="0"/>
              <a:t>Domiziana Francescon</a:t>
            </a:r>
          </a:p>
          <a:p>
            <a:r>
              <a:rPr lang="de-DE" dirty="0"/>
              <a:t>Program Officer, The Elsevier Foundation</a:t>
            </a:r>
          </a:p>
        </p:txBody>
      </p:sp>
      <p:pic>
        <p:nvPicPr>
          <p:cNvPr id="8" name="Picture 7">
            <a:extLst>
              <a:ext uri="{FF2B5EF4-FFF2-40B4-BE49-F238E27FC236}">
                <a16:creationId xmlns:a16="http://schemas.microsoft.com/office/drawing/2014/main" id="{F902CDDF-E2FD-45F2-B6A1-E188FAE305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1277" y="592137"/>
            <a:ext cx="3547082" cy="195314"/>
          </a:xfrm>
          <a:prstGeom prst="rect">
            <a:avLst/>
          </a:prstGeom>
        </p:spPr>
      </p:pic>
    </p:spTree>
    <p:extLst>
      <p:ext uri="{BB962C8B-B14F-4D97-AF65-F5344CB8AC3E}">
        <p14:creationId xmlns:p14="http://schemas.microsoft.com/office/powerpoint/2010/main" val="3612023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1917EC-B3D5-4AA6-B05B-46F5103CB065}"/>
              </a:ext>
            </a:extLst>
          </p:cNvPr>
          <p:cNvSpPr>
            <a:spLocks noGrp="1"/>
          </p:cNvSpPr>
          <p:nvPr>
            <p:ph type="title"/>
          </p:nvPr>
        </p:nvSpPr>
        <p:spPr>
          <a:xfrm>
            <a:off x="480274" y="122949"/>
            <a:ext cx="8087463" cy="462759"/>
          </a:xfrm>
        </p:spPr>
        <p:txBody>
          <a:bodyPr/>
          <a:lstStyle/>
          <a:p>
            <a:r>
              <a:rPr lang="en-GB" dirty="0"/>
              <a:t>CR at Elsevier</a:t>
            </a:r>
          </a:p>
        </p:txBody>
      </p:sp>
      <p:pic>
        <p:nvPicPr>
          <p:cNvPr id="18" name="Picture 17">
            <a:extLst>
              <a:ext uri="{FF2B5EF4-FFF2-40B4-BE49-F238E27FC236}">
                <a16:creationId xmlns:a16="http://schemas.microsoft.com/office/drawing/2014/main" id="{850F6097-4F9B-4FD9-885F-8ED0233EDB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1227" y="1170693"/>
            <a:ext cx="2809875" cy="1628775"/>
          </a:xfrm>
          <a:prstGeom prst="rect">
            <a:avLst/>
          </a:prstGeom>
          <a:ln>
            <a:solidFill>
              <a:schemeClr val="tx2"/>
            </a:solidFill>
          </a:ln>
        </p:spPr>
      </p:pic>
      <p:pic>
        <p:nvPicPr>
          <p:cNvPr id="20" name="Picture 19">
            <a:extLst>
              <a:ext uri="{FF2B5EF4-FFF2-40B4-BE49-F238E27FC236}">
                <a16:creationId xmlns:a16="http://schemas.microsoft.com/office/drawing/2014/main" id="{3EDD806F-757F-4E8B-A1DE-827C8C5017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3015" y="3464594"/>
            <a:ext cx="2809875" cy="1496258"/>
          </a:xfrm>
          <a:prstGeom prst="rect">
            <a:avLst/>
          </a:prstGeom>
          <a:ln>
            <a:solidFill>
              <a:schemeClr val="tx2"/>
            </a:solidFill>
          </a:ln>
        </p:spPr>
      </p:pic>
      <p:pic>
        <p:nvPicPr>
          <p:cNvPr id="21" name="Picture 20">
            <a:extLst>
              <a:ext uri="{FF2B5EF4-FFF2-40B4-BE49-F238E27FC236}">
                <a16:creationId xmlns:a16="http://schemas.microsoft.com/office/drawing/2014/main" id="{DFBA7A91-88A9-4FDF-80BD-B367B71F4C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0150" y="1170693"/>
            <a:ext cx="2439547" cy="1628775"/>
          </a:xfrm>
          <a:prstGeom prst="rect">
            <a:avLst/>
          </a:prstGeom>
          <a:ln>
            <a:solidFill>
              <a:schemeClr val="tx2"/>
            </a:solidFill>
          </a:ln>
        </p:spPr>
      </p:pic>
      <p:pic>
        <p:nvPicPr>
          <p:cNvPr id="22" name="Picture 21">
            <a:extLst>
              <a:ext uri="{FF2B5EF4-FFF2-40B4-BE49-F238E27FC236}">
                <a16:creationId xmlns:a16="http://schemas.microsoft.com/office/drawing/2014/main" id="{8312FBB5-AAC8-4BBF-B582-10D08C91C3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1941" y="3317277"/>
            <a:ext cx="2415964" cy="1815329"/>
          </a:xfrm>
          <a:prstGeom prst="rect">
            <a:avLst/>
          </a:prstGeom>
          <a:ln>
            <a:solidFill>
              <a:schemeClr val="tx2"/>
            </a:solidFill>
          </a:ln>
        </p:spPr>
      </p:pic>
      <p:sp>
        <p:nvSpPr>
          <p:cNvPr id="23" name="Rectangle 22">
            <a:extLst>
              <a:ext uri="{FF2B5EF4-FFF2-40B4-BE49-F238E27FC236}">
                <a16:creationId xmlns:a16="http://schemas.microsoft.com/office/drawing/2014/main" id="{EE54843E-FCC8-4AE4-B6C9-59F754FF4D62}"/>
              </a:ext>
            </a:extLst>
          </p:cNvPr>
          <p:cNvSpPr/>
          <p:nvPr/>
        </p:nvSpPr>
        <p:spPr>
          <a:xfrm>
            <a:off x="748860" y="797465"/>
            <a:ext cx="3482126" cy="369332"/>
          </a:xfrm>
          <a:prstGeom prst="rect">
            <a:avLst/>
          </a:prstGeom>
        </p:spPr>
        <p:txBody>
          <a:bodyPr wrap="square">
            <a:spAutoFit/>
          </a:bodyPr>
          <a:lstStyle/>
          <a:p>
            <a:pPr algn="ctr"/>
            <a:r>
              <a:rPr lang="en-GB" dirty="0">
                <a:solidFill>
                  <a:srgbClr val="FF6C00"/>
                </a:solidFill>
                <a:highlight>
                  <a:srgbClr val="FFFF00"/>
                </a:highlight>
              </a:rPr>
              <a:t>THE ELSEVIER FOUNDATION</a:t>
            </a:r>
          </a:p>
        </p:txBody>
      </p:sp>
      <p:sp>
        <p:nvSpPr>
          <p:cNvPr id="26" name="Rectangle 25">
            <a:extLst>
              <a:ext uri="{FF2B5EF4-FFF2-40B4-BE49-F238E27FC236}">
                <a16:creationId xmlns:a16="http://schemas.microsoft.com/office/drawing/2014/main" id="{ADD8734E-973C-43A0-921A-A82D6B6C1675}"/>
              </a:ext>
            </a:extLst>
          </p:cNvPr>
          <p:cNvSpPr/>
          <p:nvPr/>
        </p:nvSpPr>
        <p:spPr>
          <a:xfrm>
            <a:off x="5109971" y="2947365"/>
            <a:ext cx="2415964" cy="369332"/>
          </a:xfrm>
          <a:prstGeom prst="rect">
            <a:avLst/>
          </a:prstGeom>
        </p:spPr>
        <p:txBody>
          <a:bodyPr wrap="square">
            <a:spAutoFit/>
          </a:bodyPr>
          <a:lstStyle/>
          <a:p>
            <a:pPr algn="ctr"/>
            <a:r>
              <a:rPr lang="en-GB" dirty="0">
                <a:solidFill>
                  <a:srgbClr val="FF6C00"/>
                </a:solidFill>
              </a:rPr>
              <a:t>BOOK DONATIONS</a:t>
            </a:r>
          </a:p>
        </p:txBody>
      </p:sp>
      <p:sp>
        <p:nvSpPr>
          <p:cNvPr id="27" name="Rectangle 26">
            <a:extLst>
              <a:ext uri="{FF2B5EF4-FFF2-40B4-BE49-F238E27FC236}">
                <a16:creationId xmlns:a16="http://schemas.microsoft.com/office/drawing/2014/main" id="{4973C9E8-142C-497E-BC84-42B3E7A7D536}"/>
              </a:ext>
            </a:extLst>
          </p:cNvPr>
          <p:cNvSpPr/>
          <p:nvPr/>
        </p:nvSpPr>
        <p:spPr>
          <a:xfrm>
            <a:off x="5251049" y="824929"/>
            <a:ext cx="2110230" cy="369332"/>
          </a:xfrm>
          <a:prstGeom prst="rect">
            <a:avLst/>
          </a:prstGeom>
        </p:spPr>
        <p:txBody>
          <a:bodyPr wrap="square">
            <a:spAutoFit/>
          </a:bodyPr>
          <a:lstStyle/>
          <a:p>
            <a:pPr algn="ctr"/>
            <a:r>
              <a:rPr lang="en-GB" dirty="0">
                <a:solidFill>
                  <a:srgbClr val="FF6C00"/>
                </a:solidFill>
              </a:rPr>
              <a:t>SUSTAINABILITY</a:t>
            </a:r>
          </a:p>
        </p:txBody>
      </p:sp>
      <p:sp>
        <p:nvSpPr>
          <p:cNvPr id="28" name="Rectangle 27">
            <a:extLst>
              <a:ext uri="{FF2B5EF4-FFF2-40B4-BE49-F238E27FC236}">
                <a16:creationId xmlns:a16="http://schemas.microsoft.com/office/drawing/2014/main" id="{A7931603-E440-458E-A7AF-AAEA72E0FEDA}"/>
              </a:ext>
            </a:extLst>
          </p:cNvPr>
          <p:cNvSpPr/>
          <p:nvPr/>
        </p:nvSpPr>
        <p:spPr>
          <a:xfrm>
            <a:off x="1437695" y="2947365"/>
            <a:ext cx="2104455" cy="369332"/>
          </a:xfrm>
          <a:prstGeom prst="rect">
            <a:avLst/>
          </a:prstGeom>
        </p:spPr>
        <p:txBody>
          <a:bodyPr wrap="square">
            <a:spAutoFit/>
          </a:bodyPr>
          <a:lstStyle/>
          <a:p>
            <a:pPr algn="ctr"/>
            <a:r>
              <a:rPr lang="en-GB" dirty="0">
                <a:solidFill>
                  <a:srgbClr val="FF6C00"/>
                </a:solidFill>
              </a:rPr>
              <a:t>RESEARCH4LIFE</a:t>
            </a:r>
          </a:p>
        </p:txBody>
      </p:sp>
    </p:spTree>
    <p:extLst>
      <p:ext uri="{BB962C8B-B14F-4D97-AF65-F5344CB8AC3E}">
        <p14:creationId xmlns:p14="http://schemas.microsoft.com/office/powerpoint/2010/main" val="3868207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9F1843E-A1EA-43B3-A3E4-74C7DE709274}"/>
              </a:ext>
            </a:extLst>
          </p:cNvPr>
          <p:cNvSpPr txBox="1"/>
          <p:nvPr/>
        </p:nvSpPr>
        <p:spPr>
          <a:xfrm>
            <a:off x="480274" y="1142912"/>
            <a:ext cx="8087463" cy="830997"/>
          </a:xfrm>
          <a:prstGeom prst="rect">
            <a:avLst/>
          </a:prstGeom>
          <a:noFill/>
        </p:spPr>
        <p:txBody>
          <a:bodyPr wrap="square" rtlCol="0">
            <a:spAutoFit/>
          </a:bodyPr>
          <a:lstStyle/>
          <a:p>
            <a:r>
              <a:rPr lang="en-GB" sz="1200" dirty="0"/>
              <a:t>The Elsevier Foundation is a corporate not-for-profit, funded by Elsevier. We provide over $1 million USD a year in grants to knowledge-</a:t>
            </a:r>
            <a:r>
              <a:rPr lang="en-GB" sz="1200" dirty="0" err="1"/>
              <a:t>centered</a:t>
            </a:r>
            <a:r>
              <a:rPr lang="en-GB" sz="1200" dirty="0"/>
              <a:t> institutions around the world, which address the UN Sustainable Development Goals through tech-enabled innovations in health information, diversity in science and health, research in developing countries. </a:t>
            </a:r>
            <a:r>
              <a:rPr lang="en-GB" sz="1200" dirty="0">
                <a:solidFill>
                  <a:srgbClr val="53565A"/>
                </a:solidFill>
              </a:rPr>
              <a:t>The Elsevier Foundation currently supports 15 partnerships in the following areas:</a:t>
            </a:r>
          </a:p>
        </p:txBody>
      </p:sp>
      <p:sp>
        <p:nvSpPr>
          <p:cNvPr id="9" name="Title 3">
            <a:extLst>
              <a:ext uri="{FF2B5EF4-FFF2-40B4-BE49-F238E27FC236}">
                <a16:creationId xmlns:a16="http://schemas.microsoft.com/office/drawing/2014/main" id="{37FE4ECF-E18A-4EA7-8476-1110F80B8D73}"/>
              </a:ext>
            </a:extLst>
          </p:cNvPr>
          <p:cNvSpPr txBox="1">
            <a:spLocks/>
          </p:cNvSpPr>
          <p:nvPr/>
        </p:nvSpPr>
        <p:spPr>
          <a:xfrm>
            <a:off x="480274" y="339502"/>
            <a:ext cx="8087463" cy="462759"/>
          </a:xfrm>
          <a:prstGeom prst="rect">
            <a:avLst/>
          </a:prstGeom>
        </p:spPr>
        <p:txBody>
          <a:bodyPr vert="horz" lIns="91440" tIns="0" rIns="91440" bIns="0" rtlCol="0" anchor="t" anchorCtr="0">
            <a:noAutofit/>
          </a:bodyPr>
          <a:lstStyle>
            <a:lvl1pPr algn="l" defTabSz="685800" rtl="0" eaLnBrk="1" latinLnBrk="0" hangingPunct="1">
              <a:lnSpc>
                <a:spcPts val="5600"/>
              </a:lnSpc>
              <a:spcBef>
                <a:spcPct val="0"/>
              </a:spcBef>
              <a:buNone/>
              <a:defRPr sz="3800" kern="1200">
                <a:solidFill>
                  <a:schemeClr val="bg1"/>
                </a:solidFill>
                <a:latin typeface="+mj-lt"/>
                <a:ea typeface="+mj-ea"/>
                <a:cs typeface="+mj-cs"/>
              </a:defRPr>
            </a:lvl1pPr>
          </a:lstStyle>
          <a:p>
            <a:r>
              <a:rPr lang="en-GB" sz="3200" dirty="0">
                <a:solidFill>
                  <a:schemeClr val="tx2"/>
                </a:solidFill>
              </a:rPr>
              <a:t>The Elsevier Foundation partnerships</a:t>
            </a:r>
          </a:p>
        </p:txBody>
      </p:sp>
      <p:graphicFrame>
        <p:nvGraphicFramePr>
          <p:cNvPr id="10" name="Table 9">
            <a:extLst>
              <a:ext uri="{FF2B5EF4-FFF2-40B4-BE49-F238E27FC236}">
                <a16:creationId xmlns:a16="http://schemas.microsoft.com/office/drawing/2014/main" id="{68861CDF-A6E6-4D3E-841E-FE6C53805EBD}"/>
              </a:ext>
            </a:extLst>
          </p:cNvPr>
          <p:cNvGraphicFramePr>
            <a:graphicFrameLocks noGrp="1"/>
          </p:cNvGraphicFramePr>
          <p:nvPr>
            <p:extLst>
              <p:ext uri="{D42A27DB-BD31-4B8C-83A1-F6EECF244321}">
                <p14:modId xmlns:p14="http://schemas.microsoft.com/office/powerpoint/2010/main" val="3050440544"/>
              </p:ext>
            </p:extLst>
          </p:nvPr>
        </p:nvGraphicFramePr>
        <p:xfrm>
          <a:off x="179083" y="2179431"/>
          <a:ext cx="8140828" cy="2717369"/>
        </p:xfrm>
        <a:graphic>
          <a:graphicData uri="http://schemas.openxmlformats.org/drawingml/2006/table">
            <a:tbl>
              <a:tblPr firstRow="1" bandRow="1">
                <a:tableStyleId>{2D5ABB26-0587-4C30-8999-92F81FD0307C}</a:tableStyleId>
              </a:tblPr>
              <a:tblGrid>
                <a:gridCol w="1958169">
                  <a:extLst>
                    <a:ext uri="{9D8B030D-6E8A-4147-A177-3AD203B41FA5}">
                      <a16:colId xmlns:a16="http://schemas.microsoft.com/office/drawing/2014/main" val="3747218538"/>
                    </a:ext>
                  </a:extLst>
                </a:gridCol>
                <a:gridCol w="1872208">
                  <a:extLst>
                    <a:ext uri="{9D8B030D-6E8A-4147-A177-3AD203B41FA5}">
                      <a16:colId xmlns:a16="http://schemas.microsoft.com/office/drawing/2014/main" val="3683452207"/>
                    </a:ext>
                  </a:extLst>
                </a:gridCol>
                <a:gridCol w="2376264">
                  <a:extLst>
                    <a:ext uri="{9D8B030D-6E8A-4147-A177-3AD203B41FA5}">
                      <a16:colId xmlns:a16="http://schemas.microsoft.com/office/drawing/2014/main" val="2458798240"/>
                    </a:ext>
                  </a:extLst>
                </a:gridCol>
                <a:gridCol w="1934187">
                  <a:extLst>
                    <a:ext uri="{9D8B030D-6E8A-4147-A177-3AD203B41FA5}">
                      <a16:colId xmlns:a16="http://schemas.microsoft.com/office/drawing/2014/main" val="1970511008"/>
                    </a:ext>
                  </a:extLst>
                </a:gridCol>
              </a:tblGrid>
              <a:tr h="684076">
                <a:tc>
                  <a:txBody>
                    <a:bodyPr/>
                    <a:lstStyle/>
                    <a:p>
                      <a:pPr algn="ctr"/>
                      <a:r>
                        <a:rPr lang="en-GB" dirty="0">
                          <a:solidFill>
                            <a:srgbClr val="FF6C00"/>
                          </a:solidFill>
                        </a:rPr>
                        <a:t>HEALTH &amp; INNOVATION</a:t>
                      </a:r>
                    </a:p>
                  </a:txBody>
                  <a:tcPr/>
                </a:tc>
                <a:tc>
                  <a:txBody>
                    <a:bodyPr/>
                    <a:lstStyle/>
                    <a:p>
                      <a:pPr algn="ctr"/>
                      <a:r>
                        <a:rPr lang="en-GB" dirty="0">
                          <a:solidFill>
                            <a:srgbClr val="FF6C00"/>
                          </a:solidFill>
                        </a:rPr>
                        <a:t>DIVERSITY </a:t>
                      </a:r>
                    </a:p>
                    <a:p>
                      <a:pPr algn="ctr"/>
                      <a:r>
                        <a:rPr lang="en-GB" dirty="0">
                          <a:solidFill>
                            <a:srgbClr val="FF6C00"/>
                          </a:solidFill>
                        </a:rPr>
                        <a:t>IN STM</a:t>
                      </a:r>
                    </a:p>
                  </a:txBody>
                  <a:tcPr/>
                </a:tc>
                <a:tc>
                  <a:txBody>
                    <a:bodyPr/>
                    <a:lstStyle/>
                    <a:p>
                      <a:pPr algn="ctr"/>
                      <a:r>
                        <a:rPr lang="en-GB" b="0" dirty="0">
                          <a:solidFill>
                            <a:srgbClr val="FF6C00"/>
                          </a:solidFill>
                        </a:rPr>
                        <a:t>RESEARCH IN DEVELOPING COUNTRIES</a:t>
                      </a:r>
                    </a:p>
                  </a:txBody>
                  <a:tcPr/>
                </a:tc>
                <a:tc>
                  <a:txBody>
                    <a:bodyPr/>
                    <a:lstStyle/>
                    <a:p>
                      <a:pPr algn="ctr"/>
                      <a:endParaRPr lang="en-GB" dirty="0">
                        <a:solidFill>
                          <a:srgbClr val="FF6C00"/>
                        </a:solidFill>
                      </a:endParaRPr>
                    </a:p>
                  </a:txBody>
                  <a:tcPr/>
                </a:tc>
                <a:extLst>
                  <a:ext uri="{0D108BD9-81ED-4DB2-BD59-A6C34878D82A}">
                    <a16:rowId xmlns:a16="http://schemas.microsoft.com/office/drawing/2014/main" val="2995109680"/>
                  </a:ext>
                </a:extLst>
              </a:tr>
              <a:tr h="684076">
                <a:tc>
                  <a:txBody>
                    <a:bodyPr/>
                    <a:lstStyle/>
                    <a:p>
                      <a:endParaRPr lang="en-GB" dirty="0"/>
                    </a:p>
                  </a:txBody>
                  <a:tcPr/>
                </a:tc>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4128111205"/>
                  </a:ext>
                </a:extLst>
              </a:tr>
              <a:tr h="526257">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453517625"/>
                  </a:ext>
                </a:extLst>
              </a:tr>
              <a:tr h="684076">
                <a:tc>
                  <a:txBody>
                    <a:bodyPr/>
                    <a:lstStyle/>
                    <a:p>
                      <a:pPr algn="ctr"/>
                      <a:r>
                        <a:rPr lang="en-US" sz="1200" dirty="0"/>
                        <a:t>Support information technologies and organizations engaged in clinical care.</a:t>
                      </a:r>
                      <a:endParaRPr lang="en-GB" sz="1200" dirty="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dirty="0"/>
                        <a:t>Promote diversity to advance women in science and outreach for underserved youth.</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dirty="0"/>
                        <a:t>Build stronger research ecosystems in developing countries to bridge the </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dirty="0"/>
                        <a:t>scientific gap.</a:t>
                      </a:r>
                    </a:p>
                  </a:txBody>
                  <a:tcPr/>
                </a:tc>
                <a:tc>
                  <a:txBody>
                    <a:bodyPr/>
                    <a:lstStyle/>
                    <a:p>
                      <a:pPr algn="ctr"/>
                      <a:endParaRPr lang="en-GB" sz="1200" dirty="0"/>
                    </a:p>
                  </a:txBody>
                  <a:tcPr/>
                </a:tc>
                <a:extLst>
                  <a:ext uri="{0D108BD9-81ED-4DB2-BD59-A6C34878D82A}">
                    <a16:rowId xmlns:a16="http://schemas.microsoft.com/office/drawing/2014/main" val="2418348720"/>
                  </a:ext>
                </a:extLst>
              </a:tr>
            </a:tbl>
          </a:graphicData>
        </a:graphic>
      </p:graphicFrame>
      <p:pic>
        <p:nvPicPr>
          <p:cNvPr id="11" name="Picture 10">
            <a:extLst>
              <a:ext uri="{FF2B5EF4-FFF2-40B4-BE49-F238E27FC236}">
                <a16:creationId xmlns:a16="http://schemas.microsoft.com/office/drawing/2014/main" id="{0A0A2B8A-22E1-4144-BF9B-289333E63B13}"/>
              </a:ext>
            </a:extLst>
          </p:cNvPr>
          <p:cNvPicPr>
            <a:picLocks/>
          </p:cNvPicPr>
          <p:nvPr/>
        </p:nvPicPr>
        <p:blipFill>
          <a:blip r:embed="rId3"/>
          <a:stretch>
            <a:fillRect/>
          </a:stretch>
        </p:blipFill>
        <p:spPr>
          <a:xfrm>
            <a:off x="592985" y="2741832"/>
            <a:ext cx="1260000" cy="1260000"/>
          </a:xfrm>
          <a:prstGeom prst="rect">
            <a:avLst/>
          </a:prstGeom>
          <a:ln>
            <a:solidFill>
              <a:schemeClr val="tx2"/>
            </a:solidFill>
          </a:ln>
        </p:spPr>
      </p:pic>
      <p:pic>
        <p:nvPicPr>
          <p:cNvPr id="12" name="Picture 11">
            <a:extLst>
              <a:ext uri="{FF2B5EF4-FFF2-40B4-BE49-F238E27FC236}">
                <a16:creationId xmlns:a16="http://schemas.microsoft.com/office/drawing/2014/main" id="{C2CEA0F7-E527-4599-8CC5-DF129E055F74}"/>
              </a:ext>
            </a:extLst>
          </p:cNvPr>
          <p:cNvPicPr>
            <a:picLocks/>
          </p:cNvPicPr>
          <p:nvPr/>
        </p:nvPicPr>
        <p:blipFill>
          <a:blip r:embed="rId4"/>
          <a:stretch>
            <a:fillRect/>
          </a:stretch>
        </p:blipFill>
        <p:spPr>
          <a:xfrm>
            <a:off x="2488110" y="2741832"/>
            <a:ext cx="1260000" cy="1260000"/>
          </a:xfrm>
          <a:prstGeom prst="rect">
            <a:avLst/>
          </a:prstGeom>
          <a:ln>
            <a:solidFill>
              <a:schemeClr val="tx2"/>
            </a:solidFill>
          </a:ln>
        </p:spPr>
      </p:pic>
      <p:pic>
        <p:nvPicPr>
          <p:cNvPr id="14" name="Picture 13">
            <a:extLst>
              <a:ext uri="{FF2B5EF4-FFF2-40B4-BE49-F238E27FC236}">
                <a16:creationId xmlns:a16="http://schemas.microsoft.com/office/drawing/2014/main" id="{459099AF-CB51-4667-9E95-7C5C56E5AA1F}"/>
              </a:ext>
            </a:extLst>
          </p:cNvPr>
          <p:cNvPicPr>
            <a:picLocks noChangeAspect="1"/>
          </p:cNvPicPr>
          <p:nvPr/>
        </p:nvPicPr>
        <p:blipFill rotWithShape="1">
          <a:blip r:embed="rId5"/>
          <a:srcRect l="34777" r="1"/>
          <a:stretch/>
        </p:blipFill>
        <p:spPr>
          <a:xfrm>
            <a:off x="4544144" y="2741832"/>
            <a:ext cx="1230863" cy="1260000"/>
          </a:xfrm>
          <a:prstGeom prst="rect">
            <a:avLst/>
          </a:prstGeom>
          <a:ln>
            <a:solidFill>
              <a:schemeClr val="tx2"/>
            </a:solidFill>
          </a:ln>
        </p:spPr>
      </p:pic>
      <p:pic>
        <p:nvPicPr>
          <p:cNvPr id="15" name="Picture 14">
            <a:hlinkClick r:id="rId6"/>
            <a:extLst>
              <a:ext uri="{FF2B5EF4-FFF2-40B4-BE49-F238E27FC236}">
                <a16:creationId xmlns:a16="http://schemas.microsoft.com/office/drawing/2014/main" id="{FE015E8F-B222-4EE1-93BB-6266D9569F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11037" y="2366495"/>
            <a:ext cx="1656700" cy="2343240"/>
          </a:xfrm>
          <a:prstGeom prst="rect">
            <a:avLst/>
          </a:prstGeom>
          <a:ln>
            <a:solidFill>
              <a:schemeClr val="accent2"/>
            </a:solidFill>
          </a:ln>
        </p:spPr>
      </p:pic>
    </p:spTree>
    <p:extLst>
      <p:ext uri="{BB962C8B-B14F-4D97-AF65-F5344CB8AC3E}">
        <p14:creationId xmlns:p14="http://schemas.microsoft.com/office/powerpoint/2010/main" val="2829612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C1BE9BF-EFA5-443A-A37E-DED19E98B436}"/>
              </a:ext>
            </a:extLst>
          </p:cNvPr>
          <p:cNvSpPr>
            <a:spLocks noGrp="1"/>
          </p:cNvSpPr>
          <p:nvPr>
            <p:ph type="body" sz="quarter" idx="13"/>
          </p:nvPr>
        </p:nvSpPr>
        <p:spPr>
          <a:xfrm>
            <a:off x="479367" y="928611"/>
            <a:ext cx="5447300" cy="4128809"/>
          </a:xfrm>
        </p:spPr>
        <p:txBody>
          <a:bodyPr/>
          <a:lstStyle/>
          <a:p>
            <a:pPr>
              <a:lnSpc>
                <a:spcPct val="150000"/>
              </a:lnSpc>
              <a:defRPr/>
            </a:pPr>
            <a:r>
              <a:rPr lang="en-US" sz="1200" b="1" dirty="0">
                <a:solidFill>
                  <a:srgbClr val="FF6C00"/>
                </a:solidFill>
              </a:rPr>
              <a:t>Amref: Jibu </a:t>
            </a:r>
          </a:p>
          <a:p>
            <a:pPr fontAlgn="base">
              <a:lnSpc>
                <a:spcPct val="150000"/>
              </a:lnSpc>
            </a:pPr>
            <a:r>
              <a:rPr lang="en-GB" sz="1200" dirty="0"/>
              <a:t>Common challenges faced by health workers in developing countries include limited access to education and training. AMREF </a:t>
            </a:r>
            <a:r>
              <a:rPr lang="en-US" sz="1200" dirty="0"/>
              <a:t>works with leading doctor and nurse education organization to develop a continuing education nursing app across East Africa. </a:t>
            </a:r>
          </a:p>
          <a:p>
            <a:pPr fontAlgn="base">
              <a:lnSpc>
                <a:spcPct val="150000"/>
              </a:lnSpc>
            </a:pPr>
            <a:endParaRPr lang="en-US" sz="1200" dirty="0"/>
          </a:p>
          <a:p>
            <a:pPr fontAlgn="base"/>
            <a:r>
              <a:rPr lang="en-US" sz="1200" b="1" dirty="0">
                <a:solidFill>
                  <a:srgbClr val="FF6C00"/>
                </a:solidFill>
              </a:rPr>
              <a:t>Amref: Innovate for Life</a:t>
            </a:r>
          </a:p>
          <a:p>
            <a:r>
              <a:rPr lang="en-GB" sz="1200" dirty="0"/>
              <a:t>Accelerator program for African health tech entrepreneurs, bridges gap to international investors with cultural and domain knowledge, strong networks and funding access.</a:t>
            </a:r>
            <a:endParaRPr lang="en-US" sz="1200" dirty="0"/>
          </a:p>
          <a:p>
            <a:pPr fontAlgn="base">
              <a:lnSpc>
                <a:spcPct val="150000"/>
              </a:lnSpc>
            </a:pPr>
            <a:endParaRPr lang="en-US" sz="1200" dirty="0"/>
          </a:p>
          <a:p>
            <a:pPr>
              <a:lnSpc>
                <a:spcPct val="150000"/>
              </a:lnSpc>
            </a:pPr>
            <a:r>
              <a:rPr lang="en-US" sz="1200" b="1" dirty="0">
                <a:solidFill>
                  <a:srgbClr val="FF6C00"/>
                </a:solidFill>
              </a:rPr>
              <a:t>MSF/</a:t>
            </a:r>
            <a:r>
              <a:rPr lang="en-US" sz="1200" b="1" dirty="0" err="1">
                <a:solidFill>
                  <a:srgbClr val="FF6C00"/>
                </a:solidFill>
              </a:rPr>
              <a:t>Epicentre</a:t>
            </a:r>
            <a:r>
              <a:rPr lang="en-US" sz="1200" b="1" dirty="0">
                <a:solidFill>
                  <a:srgbClr val="FF6C00"/>
                </a:solidFill>
              </a:rPr>
              <a:t>: Niger Research Center</a:t>
            </a:r>
          </a:p>
          <a:p>
            <a:pPr>
              <a:lnSpc>
                <a:spcPct val="150000"/>
              </a:lnSpc>
            </a:pPr>
            <a:r>
              <a:rPr lang="en-US" sz="1200" dirty="0"/>
              <a:t>A partnership to build African health capacity and skills, especially in the Niger Research Center, where MSF staff </a:t>
            </a:r>
            <a:r>
              <a:rPr lang="en-GB" sz="1200" dirty="0"/>
              <a:t>is working to develop a cheaper, heath-resistant vaccine to Rotavirus. </a:t>
            </a:r>
          </a:p>
          <a:p>
            <a:pPr>
              <a:lnSpc>
                <a:spcPct val="150000"/>
              </a:lnSpc>
            </a:pPr>
            <a:endParaRPr lang="en-US" sz="1200" dirty="0"/>
          </a:p>
          <a:p>
            <a:pPr>
              <a:lnSpc>
                <a:spcPct val="150000"/>
              </a:lnSpc>
              <a:defRPr/>
            </a:pPr>
            <a:endParaRPr lang="en-US" sz="1200" dirty="0">
              <a:solidFill>
                <a:schemeClr val="accent3"/>
              </a:solidFill>
            </a:endParaRPr>
          </a:p>
          <a:p>
            <a:pPr>
              <a:lnSpc>
                <a:spcPct val="150000"/>
              </a:lnSpc>
            </a:pPr>
            <a:endParaRPr lang="en-GB" sz="1200" dirty="0"/>
          </a:p>
        </p:txBody>
      </p:sp>
      <p:pic>
        <p:nvPicPr>
          <p:cNvPr id="8" name="Picture Placeholder 7">
            <a:extLst>
              <a:ext uri="{FF2B5EF4-FFF2-40B4-BE49-F238E27FC236}">
                <a16:creationId xmlns:a16="http://schemas.microsoft.com/office/drawing/2014/main" id="{00CFD330-1131-4ED1-B4D0-8B8E730C4F9B}"/>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tretch>
            <a:fillRect/>
          </a:stretch>
        </p:blipFill>
        <p:spPr>
          <a:xfrm>
            <a:off x="6458012" y="158641"/>
            <a:ext cx="2346316" cy="1561083"/>
          </a:xfrm>
          <a:prstGeom prst="rect">
            <a:avLst/>
          </a:prstGeom>
          <a:ln>
            <a:solidFill>
              <a:schemeClr val="tx2"/>
            </a:solidFill>
          </a:ln>
        </p:spPr>
      </p:pic>
      <p:sp>
        <p:nvSpPr>
          <p:cNvPr id="2" name="Title 1">
            <a:extLst>
              <a:ext uri="{FF2B5EF4-FFF2-40B4-BE49-F238E27FC236}">
                <a16:creationId xmlns:a16="http://schemas.microsoft.com/office/drawing/2014/main" id="{9DB83464-7C5B-430A-AECC-3144BD633008}"/>
              </a:ext>
            </a:extLst>
          </p:cNvPr>
          <p:cNvSpPr>
            <a:spLocks noGrp="1"/>
          </p:cNvSpPr>
          <p:nvPr>
            <p:ph type="title"/>
          </p:nvPr>
        </p:nvSpPr>
        <p:spPr>
          <a:xfrm>
            <a:off x="480274" y="179394"/>
            <a:ext cx="8087463" cy="462759"/>
          </a:xfrm>
        </p:spPr>
        <p:txBody>
          <a:bodyPr/>
          <a:lstStyle/>
          <a:p>
            <a:r>
              <a:rPr lang="en-GB"/>
              <a:t>Health &amp; Innovation</a:t>
            </a:r>
            <a:endParaRPr lang="en-GB" dirty="0"/>
          </a:p>
        </p:txBody>
      </p:sp>
      <p:pic>
        <p:nvPicPr>
          <p:cNvPr id="14" name="Picture Placeholder 7">
            <a:extLst>
              <a:ext uri="{FF2B5EF4-FFF2-40B4-BE49-F238E27FC236}">
                <a16:creationId xmlns:a16="http://schemas.microsoft.com/office/drawing/2014/main" id="{23A33879-45D8-48FD-886B-B7E7DA121B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8278" y="3482966"/>
            <a:ext cx="2352895" cy="1569737"/>
          </a:xfrm>
          <a:prstGeom prst="rect">
            <a:avLst/>
          </a:prstGeom>
          <a:solidFill>
            <a:schemeClr val="bg1">
              <a:lumMod val="85000"/>
            </a:schemeClr>
          </a:solidFill>
          <a:ln>
            <a:solidFill>
              <a:schemeClr val="tx2"/>
            </a:solidFill>
          </a:ln>
        </p:spPr>
      </p:pic>
      <p:pic>
        <p:nvPicPr>
          <p:cNvPr id="6" name="Picture Placeholder 7">
            <a:extLst>
              <a:ext uri="{FF2B5EF4-FFF2-40B4-BE49-F238E27FC236}">
                <a16:creationId xmlns:a16="http://schemas.microsoft.com/office/drawing/2014/main" id="{F11321AA-DA08-40A6-89F3-EA84ABB943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3281" y="1797879"/>
            <a:ext cx="2338159" cy="1561083"/>
          </a:xfrm>
          <a:prstGeom prst="rect">
            <a:avLst/>
          </a:prstGeom>
          <a:solidFill>
            <a:schemeClr val="bg1">
              <a:lumMod val="85000"/>
            </a:schemeClr>
          </a:solidFill>
          <a:ln>
            <a:solidFill>
              <a:schemeClr val="tx2"/>
            </a:solidFill>
          </a:ln>
        </p:spPr>
      </p:pic>
    </p:spTree>
    <p:extLst>
      <p:ext uri="{BB962C8B-B14F-4D97-AF65-F5344CB8AC3E}">
        <p14:creationId xmlns:p14="http://schemas.microsoft.com/office/powerpoint/2010/main" val="147055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C1BE9BF-EFA5-443A-A37E-DED19E98B436}"/>
              </a:ext>
            </a:extLst>
          </p:cNvPr>
          <p:cNvSpPr>
            <a:spLocks noGrp="1"/>
          </p:cNvSpPr>
          <p:nvPr>
            <p:ph type="body" sz="quarter" idx="13"/>
          </p:nvPr>
        </p:nvSpPr>
        <p:spPr>
          <a:xfrm>
            <a:off x="268126" y="813649"/>
            <a:ext cx="5602097" cy="4329851"/>
          </a:xfrm>
        </p:spPr>
        <p:txBody>
          <a:bodyPr/>
          <a:lstStyle/>
          <a:p>
            <a:r>
              <a:rPr lang="en-US" sz="1200" b="1" dirty="0">
                <a:solidFill>
                  <a:schemeClr val="accent2"/>
                </a:solidFill>
              </a:rPr>
              <a:t>Imperial College London: White City Maker’s Challenge</a:t>
            </a:r>
          </a:p>
          <a:p>
            <a:r>
              <a:rPr lang="en-US" sz="1200" dirty="0">
                <a:solidFill>
                  <a:schemeClr val="tx2"/>
                </a:solidFill>
              </a:rPr>
              <a:t>“Maker’s Space” for teens from White City to match creativity with cutting-edge science through workshops, afterschool clubs, mentoring and project teams. It </a:t>
            </a:r>
            <a:r>
              <a:rPr lang="en-GB" sz="1200" dirty="0"/>
              <a:t>seeks to help young people build confidence in their ideas and the skills to turn them into reality, developing hands-on educational outreach.</a:t>
            </a:r>
          </a:p>
          <a:p>
            <a:pPr>
              <a:lnSpc>
                <a:spcPct val="150000"/>
              </a:lnSpc>
            </a:pPr>
            <a:br>
              <a:rPr lang="en-GB" sz="600" b="1" dirty="0">
                <a:solidFill>
                  <a:srgbClr val="FF6C00"/>
                </a:solidFill>
              </a:rPr>
            </a:br>
            <a:r>
              <a:rPr lang="en-GB" sz="1200" b="1" dirty="0">
                <a:solidFill>
                  <a:srgbClr val="FF6C00"/>
                </a:solidFill>
              </a:rPr>
              <a:t>Girls Inc. of NYC</a:t>
            </a:r>
          </a:p>
          <a:p>
            <a:r>
              <a:rPr lang="en-GB" sz="1200" dirty="0"/>
              <a:t>The Elsevier Foundation Data Analytics Preparatory Program aims to offer girls tangible skills at a lower developmental level to prepare them for the concepts they will encounter in the high school programs.</a:t>
            </a:r>
          </a:p>
          <a:p>
            <a:pPr>
              <a:lnSpc>
                <a:spcPct val="150000"/>
              </a:lnSpc>
            </a:pPr>
            <a:endParaRPr lang="en-GB" sz="1100" dirty="0"/>
          </a:p>
          <a:p>
            <a:pPr indent="-392112"/>
            <a:r>
              <a:rPr lang="en-US" sz="1200" b="1" dirty="0">
                <a:solidFill>
                  <a:schemeClr val="accent2"/>
                </a:solidFill>
              </a:rPr>
              <a:t>DataKind: DataDive</a:t>
            </a:r>
          </a:p>
          <a:p>
            <a:r>
              <a:rPr lang="en-US" sz="1200" dirty="0">
                <a:solidFill>
                  <a:schemeClr val="tx2"/>
                </a:solidFill>
              </a:rPr>
              <a:t>High energy 48 hour marathon events: 3 nonprofits working with 80 Elsevier and other big data specialists, developers and designers to use data to solve key problems in those communities. </a:t>
            </a:r>
            <a:r>
              <a:rPr lang="en-US" sz="1200" b="1" dirty="0">
                <a:solidFill>
                  <a:schemeClr val="tx2"/>
                </a:solidFill>
              </a:rPr>
              <a:t>We hosted a DataDive at our London office in July 2019: </a:t>
            </a:r>
            <a:r>
              <a:rPr lang="en-GB" sz="1200" dirty="0">
                <a:hlinkClick r:id="rId3"/>
              </a:rPr>
              <a:t>bit.ly/2GcPeSS</a:t>
            </a:r>
            <a:r>
              <a:rPr lang="en-GB" sz="1200" dirty="0"/>
              <a:t> </a:t>
            </a:r>
            <a:endParaRPr lang="en-US" sz="1200" b="1" dirty="0">
              <a:solidFill>
                <a:schemeClr val="tx2"/>
              </a:solidFill>
            </a:endParaRPr>
          </a:p>
          <a:p>
            <a:endParaRPr lang="en-GB" sz="1100" dirty="0">
              <a:solidFill>
                <a:schemeClr val="accent2"/>
              </a:solidFill>
            </a:endParaRPr>
          </a:p>
          <a:p>
            <a:endParaRPr lang="en-GB" sz="1100" dirty="0"/>
          </a:p>
          <a:p>
            <a:pPr>
              <a:lnSpc>
                <a:spcPct val="150000"/>
              </a:lnSpc>
              <a:defRPr/>
            </a:pPr>
            <a:endParaRPr lang="en-US" sz="1100" b="1" dirty="0">
              <a:solidFill>
                <a:srgbClr val="FF6C00"/>
              </a:solidFill>
            </a:endParaRPr>
          </a:p>
          <a:p>
            <a:endParaRPr lang="en-US" sz="1100" dirty="0">
              <a:solidFill>
                <a:schemeClr val="accent6"/>
              </a:solidFill>
            </a:endParaRPr>
          </a:p>
          <a:p>
            <a:pPr>
              <a:lnSpc>
                <a:spcPct val="150000"/>
              </a:lnSpc>
            </a:pPr>
            <a:endParaRPr lang="en-US" sz="1100" dirty="0"/>
          </a:p>
          <a:p>
            <a:pPr>
              <a:lnSpc>
                <a:spcPct val="150000"/>
              </a:lnSpc>
              <a:defRPr/>
            </a:pPr>
            <a:endParaRPr lang="en-US" sz="1100" dirty="0">
              <a:solidFill>
                <a:schemeClr val="accent3"/>
              </a:solidFill>
            </a:endParaRPr>
          </a:p>
          <a:p>
            <a:pPr>
              <a:lnSpc>
                <a:spcPct val="150000"/>
              </a:lnSpc>
            </a:pPr>
            <a:endParaRPr lang="en-GB" sz="1100" dirty="0"/>
          </a:p>
        </p:txBody>
      </p:sp>
      <p:sp>
        <p:nvSpPr>
          <p:cNvPr id="2" name="Title 1">
            <a:extLst>
              <a:ext uri="{FF2B5EF4-FFF2-40B4-BE49-F238E27FC236}">
                <a16:creationId xmlns:a16="http://schemas.microsoft.com/office/drawing/2014/main" id="{9DB83464-7C5B-430A-AECC-3144BD633008}"/>
              </a:ext>
            </a:extLst>
          </p:cNvPr>
          <p:cNvSpPr>
            <a:spLocks noGrp="1"/>
          </p:cNvSpPr>
          <p:nvPr>
            <p:ph type="title"/>
          </p:nvPr>
        </p:nvSpPr>
        <p:spPr>
          <a:xfrm>
            <a:off x="310939" y="175848"/>
            <a:ext cx="9196463" cy="462759"/>
          </a:xfrm>
        </p:spPr>
        <p:txBody>
          <a:bodyPr/>
          <a:lstStyle/>
          <a:p>
            <a:r>
              <a:rPr lang="en-GB" sz="2800" dirty="0"/>
              <a:t>Diversity in STM /1</a:t>
            </a:r>
          </a:p>
        </p:txBody>
      </p:sp>
      <p:pic>
        <p:nvPicPr>
          <p:cNvPr id="14" name="Picture Placeholder 7">
            <a:extLst>
              <a:ext uri="{FF2B5EF4-FFF2-40B4-BE49-F238E27FC236}">
                <a16:creationId xmlns:a16="http://schemas.microsoft.com/office/drawing/2014/main" id="{23A33879-45D8-48FD-886B-B7E7DA121B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3405" y="150263"/>
            <a:ext cx="2491922" cy="1661120"/>
          </a:xfrm>
          <a:prstGeom prst="rect">
            <a:avLst/>
          </a:prstGeom>
          <a:solidFill>
            <a:schemeClr val="bg1">
              <a:lumMod val="85000"/>
            </a:schemeClr>
          </a:solidFill>
          <a:ln>
            <a:solidFill>
              <a:schemeClr val="tx2"/>
            </a:solidFill>
          </a:ln>
        </p:spPr>
      </p:pic>
      <p:pic>
        <p:nvPicPr>
          <p:cNvPr id="10" name="Picture Placeholder 7">
            <a:extLst>
              <a:ext uri="{FF2B5EF4-FFF2-40B4-BE49-F238E27FC236}">
                <a16:creationId xmlns:a16="http://schemas.microsoft.com/office/drawing/2014/main" id="{1DAA21C2-F9A1-46E2-A4CF-A1214C748F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7690" y="1983708"/>
            <a:ext cx="2487637" cy="1243818"/>
          </a:xfrm>
          <a:prstGeom prst="rect">
            <a:avLst/>
          </a:prstGeom>
          <a:solidFill>
            <a:schemeClr val="bg1">
              <a:lumMod val="85000"/>
            </a:schemeClr>
          </a:solidFill>
          <a:ln>
            <a:solidFill>
              <a:schemeClr val="tx2"/>
            </a:solidFill>
          </a:ln>
        </p:spPr>
      </p:pic>
      <p:pic>
        <p:nvPicPr>
          <p:cNvPr id="11" name="Picture Placeholder 7">
            <a:extLst>
              <a:ext uri="{FF2B5EF4-FFF2-40B4-BE49-F238E27FC236}">
                <a16:creationId xmlns:a16="http://schemas.microsoft.com/office/drawing/2014/main" id="{6FF9C07A-2792-45B6-8EAF-E3B6BB37ED6F}"/>
              </a:ext>
            </a:extLst>
          </p:cNvPr>
          <p:cNvPicPr>
            <a:picLocks noGrp="1" noChangeAspect="1"/>
          </p:cNvPicPr>
          <p:nvPr>
            <p:ph type="pic" sz="quarter" idx="14"/>
          </p:nvPr>
        </p:nvPicPr>
        <p:blipFill>
          <a:blip r:embed="rId6" cstate="print">
            <a:extLst>
              <a:ext uri="{28A0092B-C50C-407E-A947-70E740481C1C}">
                <a14:useLocalDpi xmlns:a14="http://schemas.microsoft.com/office/drawing/2010/main" val="0"/>
              </a:ext>
            </a:extLst>
          </a:blip>
          <a:stretch>
            <a:fillRect/>
          </a:stretch>
        </p:blipFill>
        <p:spPr>
          <a:xfrm>
            <a:off x="6273405" y="3341275"/>
            <a:ext cx="2491922" cy="1660244"/>
          </a:xfrm>
          <a:prstGeom prst="rect">
            <a:avLst/>
          </a:prstGeom>
          <a:ln>
            <a:solidFill>
              <a:schemeClr val="tx2"/>
            </a:solidFill>
          </a:ln>
        </p:spPr>
      </p:pic>
    </p:spTree>
    <p:extLst>
      <p:ext uri="{BB962C8B-B14F-4D97-AF65-F5344CB8AC3E}">
        <p14:creationId xmlns:p14="http://schemas.microsoft.com/office/powerpoint/2010/main" val="4175497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C1BE9BF-EFA5-443A-A37E-DED19E98B436}"/>
              </a:ext>
            </a:extLst>
          </p:cNvPr>
          <p:cNvSpPr>
            <a:spLocks noGrp="1"/>
          </p:cNvSpPr>
          <p:nvPr>
            <p:ph type="body" sz="quarter" idx="13"/>
          </p:nvPr>
        </p:nvSpPr>
        <p:spPr>
          <a:xfrm>
            <a:off x="335015" y="1002437"/>
            <a:ext cx="5501341" cy="4292052"/>
          </a:xfrm>
        </p:spPr>
        <p:txBody>
          <a:bodyPr/>
          <a:lstStyle/>
          <a:p>
            <a:pPr indent="-392112"/>
            <a:r>
              <a:rPr lang="en-US" sz="1200" b="1" dirty="0">
                <a:solidFill>
                  <a:schemeClr val="accent2"/>
                </a:solidFill>
              </a:rPr>
              <a:t>OWSD-Elsevier Foundation Awards for Early Career Women Scientists in the Developing World</a:t>
            </a:r>
          </a:p>
          <a:p>
            <a:pPr fontAlgn="base"/>
            <a:r>
              <a:rPr lang="en-US" sz="1200" dirty="0"/>
              <a:t>Since 2012 celebrating women scientists with few role models; longstanding partnership offering visibility and opportunities at the AAAS annual conference.</a:t>
            </a:r>
            <a:r>
              <a:rPr lang="en-GB" sz="1200" dirty="0"/>
              <a:t> </a:t>
            </a:r>
            <a:endParaRPr lang="en-US" sz="1200" dirty="0"/>
          </a:p>
          <a:p>
            <a:pPr fontAlgn="base"/>
            <a:endParaRPr lang="en-US" sz="1200" b="1" dirty="0">
              <a:solidFill>
                <a:srgbClr val="FF8C19"/>
              </a:solidFill>
            </a:endParaRPr>
          </a:p>
          <a:p>
            <a:pPr fontAlgn="base"/>
            <a:r>
              <a:rPr lang="en-US" sz="1200" b="1" dirty="0">
                <a:solidFill>
                  <a:schemeClr val="accent2"/>
                </a:solidFill>
              </a:rPr>
              <a:t>Water First! Workshops</a:t>
            </a:r>
          </a:p>
          <a:p>
            <a:pPr fontAlgn="base"/>
            <a:r>
              <a:rPr lang="en-GB" dirty="0"/>
              <a:t>Leadership and water research workshops for African women scientists with </a:t>
            </a:r>
            <a:r>
              <a:rPr lang="en-GB" dirty="0" err="1"/>
              <a:t>COACh</a:t>
            </a:r>
            <a:r>
              <a:rPr lang="en-GB" dirty="0"/>
              <a:t>, a university of Oregon initiative. Ghana, September 2019.</a:t>
            </a:r>
          </a:p>
          <a:p>
            <a:pPr fontAlgn="base"/>
            <a:endParaRPr lang="en-GB" dirty="0"/>
          </a:p>
          <a:p>
            <a:pPr>
              <a:lnSpc>
                <a:spcPct val="150000"/>
              </a:lnSpc>
              <a:defRPr/>
            </a:pPr>
            <a:r>
              <a:rPr lang="en-US" sz="1200" b="1" dirty="0">
                <a:solidFill>
                  <a:srgbClr val="FF6C00"/>
                </a:solidFill>
              </a:rPr>
              <a:t>The ITEM – Philadelphia </a:t>
            </a:r>
          </a:p>
          <a:p>
            <a:r>
              <a:rPr lang="en-GB" sz="1200" dirty="0"/>
              <a:t>The ITEM (The Inclusive Technology + Entrepreneurship Movement) offers flexible, low cost training and resources to new technologists and entrepreneurs, providing them with marketable and practical tech skills. Its central mission is to ensure everyone can participate in the tech sector.</a:t>
            </a:r>
            <a:endParaRPr lang="en-US" sz="1200" b="1" dirty="0">
              <a:solidFill>
                <a:srgbClr val="FF8C19"/>
              </a:solidFill>
            </a:endParaRPr>
          </a:p>
          <a:p>
            <a:pPr>
              <a:lnSpc>
                <a:spcPct val="150000"/>
              </a:lnSpc>
            </a:pPr>
            <a:endParaRPr lang="en-GB" sz="1200" dirty="0"/>
          </a:p>
        </p:txBody>
      </p:sp>
      <p:pic>
        <p:nvPicPr>
          <p:cNvPr id="8" name="Picture Placeholder 7">
            <a:extLst>
              <a:ext uri="{FF2B5EF4-FFF2-40B4-BE49-F238E27FC236}">
                <a16:creationId xmlns:a16="http://schemas.microsoft.com/office/drawing/2014/main" id="{00CFD330-1131-4ED1-B4D0-8B8E730C4F9B}"/>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tretch>
            <a:fillRect/>
          </a:stretch>
        </p:blipFill>
        <p:spPr>
          <a:xfrm>
            <a:off x="6295640" y="138913"/>
            <a:ext cx="2493172" cy="1498500"/>
          </a:xfrm>
          <a:prstGeom prst="rect">
            <a:avLst/>
          </a:prstGeom>
          <a:ln>
            <a:solidFill>
              <a:schemeClr val="tx2"/>
            </a:solidFill>
          </a:ln>
        </p:spPr>
      </p:pic>
      <p:sp>
        <p:nvSpPr>
          <p:cNvPr id="2" name="Title 1">
            <a:extLst>
              <a:ext uri="{FF2B5EF4-FFF2-40B4-BE49-F238E27FC236}">
                <a16:creationId xmlns:a16="http://schemas.microsoft.com/office/drawing/2014/main" id="{9DB83464-7C5B-430A-AECC-3144BD633008}"/>
              </a:ext>
            </a:extLst>
          </p:cNvPr>
          <p:cNvSpPr>
            <a:spLocks noGrp="1"/>
          </p:cNvSpPr>
          <p:nvPr>
            <p:ph type="title"/>
          </p:nvPr>
        </p:nvSpPr>
        <p:spPr>
          <a:xfrm>
            <a:off x="479367" y="229225"/>
            <a:ext cx="8087463" cy="462759"/>
          </a:xfrm>
        </p:spPr>
        <p:txBody>
          <a:bodyPr/>
          <a:lstStyle/>
          <a:p>
            <a:r>
              <a:rPr lang="en-GB" dirty="0"/>
              <a:t>Diversity in STM / 2</a:t>
            </a:r>
          </a:p>
        </p:txBody>
      </p:sp>
      <p:pic>
        <p:nvPicPr>
          <p:cNvPr id="6" name="Picture Placeholder 7">
            <a:extLst>
              <a:ext uri="{FF2B5EF4-FFF2-40B4-BE49-F238E27FC236}">
                <a16:creationId xmlns:a16="http://schemas.microsoft.com/office/drawing/2014/main" id="{649C1FB8-7978-4999-9E5E-36EA483EAC0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029"/>
          <a:stretch/>
        </p:blipFill>
        <p:spPr>
          <a:xfrm>
            <a:off x="6307455" y="1722101"/>
            <a:ext cx="2481357" cy="1562723"/>
          </a:xfrm>
          <a:prstGeom prst="rect">
            <a:avLst/>
          </a:prstGeom>
          <a:solidFill>
            <a:schemeClr val="bg1">
              <a:lumMod val="85000"/>
            </a:schemeClr>
          </a:solidFill>
          <a:ln>
            <a:solidFill>
              <a:schemeClr val="tx2"/>
            </a:solidFill>
          </a:ln>
        </p:spPr>
      </p:pic>
      <p:pic>
        <p:nvPicPr>
          <p:cNvPr id="7" name="Picture Placeholder 7">
            <a:extLst>
              <a:ext uri="{FF2B5EF4-FFF2-40B4-BE49-F238E27FC236}">
                <a16:creationId xmlns:a16="http://schemas.microsoft.com/office/drawing/2014/main" id="{7984D572-4A2C-46BC-8F24-473CE87717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7706" y="3414477"/>
            <a:ext cx="2491680" cy="1661120"/>
          </a:xfrm>
          <a:prstGeom prst="rect">
            <a:avLst/>
          </a:prstGeom>
          <a:solidFill>
            <a:schemeClr val="bg1">
              <a:lumMod val="85000"/>
            </a:schemeClr>
          </a:solidFill>
          <a:ln>
            <a:solidFill>
              <a:schemeClr val="tx2"/>
            </a:solidFill>
          </a:ln>
        </p:spPr>
      </p:pic>
    </p:spTree>
    <p:extLst>
      <p:ext uri="{BB962C8B-B14F-4D97-AF65-F5344CB8AC3E}">
        <p14:creationId xmlns:p14="http://schemas.microsoft.com/office/powerpoint/2010/main" val="3913954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C1BE9BF-EFA5-443A-A37E-DED19E98B436}"/>
              </a:ext>
            </a:extLst>
          </p:cNvPr>
          <p:cNvSpPr>
            <a:spLocks noGrp="1"/>
          </p:cNvSpPr>
          <p:nvPr>
            <p:ph type="body" sz="quarter" idx="13"/>
          </p:nvPr>
        </p:nvSpPr>
        <p:spPr>
          <a:xfrm>
            <a:off x="480274" y="1313725"/>
            <a:ext cx="5491548" cy="3138625"/>
          </a:xfrm>
        </p:spPr>
        <p:txBody>
          <a:bodyPr/>
          <a:lstStyle/>
          <a:p>
            <a:pPr marL="0" lvl="1" indent="-173037">
              <a:buNone/>
              <a:tabLst>
                <a:tab pos="171450" algn="l"/>
              </a:tabLst>
            </a:pPr>
            <a:r>
              <a:rPr lang="en-US" sz="1200" b="1" dirty="0">
                <a:solidFill>
                  <a:schemeClr val="accent2"/>
                </a:solidFill>
              </a:rPr>
              <a:t>The Elsevier Foundation Green &amp; Sustainable Chemistry Challenge</a:t>
            </a:r>
          </a:p>
          <a:p>
            <a:pPr marL="0" lvl="1" indent="-173037">
              <a:buNone/>
              <a:tabLst>
                <a:tab pos="171450" algn="l"/>
              </a:tabLst>
            </a:pPr>
            <a:r>
              <a:rPr lang="en-US" sz="1200" dirty="0">
                <a:solidFill>
                  <a:schemeClr val="tx2"/>
                </a:solidFill>
              </a:rPr>
              <a:t>75K in prizes for projects that use green and sustainable chemistry solutions to tackle SDG challenges, </a:t>
            </a:r>
            <a:r>
              <a:rPr lang="en-GB" sz="1200" dirty="0">
                <a:solidFill>
                  <a:schemeClr val="tx2"/>
                </a:solidFill>
              </a:rPr>
              <a:t>stimulating innovative chemistry research that helps the environment and </a:t>
            </a:r>
            <a:r>
              <a:rPr lang="en-GB" sz="1200" dirty="0"/>
              <a:t>low-resource communities.</a:t>
            </a:r>
          </a:p>
          <a:p>
            <a:pPr marL="0" lvl="1" indent="0">
              <a:buNone/>
              <a:tabLst>
                <a:tab pos="171450" algn="l"/>
              </a:tabLst>
            </a:pPr>
            <a:endParaRPr lang="en-US" sz="1200" b="1" dirty="0">
              <a:solidFill>
                <a:srgbClr val="FF8C19"/>
              </a:solidFill>
            </a:endParaRPr>
          </a:p>
          <a:p>
            <a:pPr marL="0" lvl="1" indent="0">
              <a:buNone/>
              <a:tabLst>
                <a:tab pos="171450" algn="l"/>
              </a:tabLst>
            </a:pPr>
            <a:r>
              <a:rPr lang="en-US" sz="1200" b="1" dirty="0">
                <a:solidFill>
                  <a:schemeClr val="accent2"/>
                </a:solidFill>
              </a:rPr>
              <a:t>Research without Borders</a:t>
            </a:r>
          </a:p>
          <a:p>
            <a:r>
              <a:rPr lang="en-GB" sz="1200" dirty="0"/>
              <a:t>We support the African Journal Partnership Program by pairing Elsevier volunteers with African health journals in 10 countries, giving workshops, training and facilitating knowledge exchange. </a:t>
            </a:r>
          </a:p>
          <a:p>
            <a:r>
              <a:rPr lang="en-GB" sz="1200" dirty="0">
                <a:solidFill>
                  <a:schemeClr val="tx2"/>
                </a:solidFill>
              </a:rPr>
              <a:t>.</a:t>
            </a:r>
            <a:endParaRPr lang="en-US" sz="1200" dirty="0">
              <a:solidFill>
                <a:schemeClr val="tx2"/>
              </a:solidFill>
            </a:endParaRPr>
          </a:p>
          <a:p>
            <a:pPr>
              <a:lnSpc>
                <a:spcPct val="150000"/>
              </a:lnSpc>
            </a:pPr>
            <a:endParaRPr lang="en-GB" sz="1200" dirty="0"/>
          </a:p>
        </p:txBody>
      </p:sp>
      <p:pic>
        <p:nvPicPr>
          <p:cNvPr id="8" name="Picture Placeholder 7">
            <a:extLst>
              <a:ext uri="{FF2B5EF4-FFF2-40B4-BE49-F238E27FC236}">
                <a16:creationId xmlns:a16="http://schemas.microsoft.com/office/drawing/2014/main" id="{00CFD330-1131-4ED1-B4D0-8B8E730C4F9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6170554" y="1185000"/>
            <a:ext cx="2493172" cy="1402409"/>
          </a:xfrm>
          <a:prstGeom prst="rect">
            <a:avLst/>
          </a:prstGeom>
          <a:ln>
            <a:solidFill>
              <a:schemeClr val="tx2"/>
            </a:solidFill>
          </a:ln>
        </p:spPr>
      </p:pic>
      <p:sp>
        <p:nvSpPr>
          <p:cNvPr id="2" name="Title 1">
            <a:extLst>
              <a:ext uri="{FF2B5EF4-FFF2-40B4-BE49-F238E27FC236}">
                <a16:creationId xmlns:a16="http://schemas.microsoft.com/office/drawing/2014/main" id="{9DB83464-7C5B-430A-AECC-3144BD633008}"/>
              </a:ext>
            </a:extLst>
          </p:cNvPr>
          <p:cNvSpPr>
            <a:spLocks noGrp="1"/>
          </p:cNvSpPr>
          <p:nvPr>
            <p:ph type="title"/>
          </p:nvPr>
        </p:nvSpPr>
        <p:spPr>
          <a:xfrm>
            <a:off x="480274" y="258907"/>
            <a:ext cx="8087463" cy="462759"/>
          </a:xfrm>
        </p:spPr>
        <p:txBody>
          <a:bodyPr/>
          <a:lstStyle/>
          <a:p>
            <a:r>
              <a:rPr lang="en-GB" dirty="0"/>
              <a:t>Research in Dev Countries</a:t>
            </a:r>
          </a:p>
        </p:txBody>
      </p:sp>
      <p:pic>
        <p:nvPicPr>
          <p:cNvPr id="7" name="Picture Placeholder 7">
            <a:extLst>
              <a:ext uri="{FF2B5EF4-FFF2-40B4-BE49-F238E27FC236}">
                <a16:creationId xmlns:a16="http://schemas.microsoft.com/office/drawing/2014/main" id="{BA7179FD-6D8E-4603-9352-A8AE2AF2BB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0554" y="2938255"/>
            <a:ext cx="2487637" cy="1399296"/>
          </a:xfrm>
          <a:prstGeom prst="rect">
            <a:avLst/>
          </a:prstGeom>
          <a:solidFill>
            <a:schemeClr val="bg1">
              <a:lumMod val="85000"/>
            </a:schemeClr>
          </a:solidFill>
          <a:ln>
            <a:solidFill>
              <a:schemeClr val="tx2"/>
            </a:solidFill>
          </a:ln>
        </p:spPr>
      </p:pic>
    </p:spTree>
    <p:extLst>
      <p:ext uri="{BB962C8B-B14F-4D97-AF65-F5344CB8AC3E}">
        <p14:creationId xmlns:p14="http://schemas.microsoft.com/office/powerpoint/2010/main" val="2169204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xfrm>
            <a:off x="484253" y="4144980"/>
            <a:ext cx="5112709" cy="448866"/>
          </a:xfrm>
        </p:spPr>
        <p:txBody>
          <a:bodyPr/>
          <a:lstStyle/>
          <a:p>
            <a:r>
              <a:rPr lang="en-GB" dirty="0">
                <a:hlinkClick r:id="rId3"/>
              </a:rPr>
              <a:t>www.elsevierfoundation.org</a:t>
            </a:r>
            <a:endParaRPr lang="en-GB" dirty="0"/>
          </a:p>
          <a:p>
            <a:r>
              <a:rPr lang="en-GB" dirty="0"/>
              <a:t>Twitter: </a:t>
            </a:r>
            <a:r>
              <a:rPr lang="en-GB" dirty="0">
                <a:hlinkClick r:id="rId4"/>
              </a:rPr>
              <a:t>@</a:t>
            </a:r>
            <a:r>
              <a:rPr lang="en-GB" dirty="0" err="1">
                <a:hlinkClick r:id="rId4"/>
              </a:rPr>
              <a:t>ElsFoundation</a:t>
            </a:r>
            <a:endParaRPr lang="en-GB"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3242" y="590296"/>
            <a:ext cx="793751" cy="864000"/>
          </a:xfrm>
          <a:prstGeom prst="rect">
            <a:avLst/>
          </a:prstGeom>
        </p:spPr>
      </p:pic>
    </p:spTree>
    <p:extLst>
      <p:ext uri="{BB962C8B-B14F-4D97-AF65-F5344CB8AC3E}">
        <p14:creationId xmlns:p14="http://schemas.microsoft.com/office/powerpoint/2010/main" val="1802580650"/>
      </p:ext>
    </p:extLst>
  </p:cSld>
  <p:clrMapOvr>
    <a:masterClrMapping/>
  </p:clrMapOvr>
</p:sld>
</file>

<file path=ppt/theme/theme1.xml><?xml version="1.0" encoding="utf-8"?>
<a:theme xmlns:a="http://schemas.openxmlformats.org/drawingml/2006/main" name="Elsevier">
  <a:themeElements>
    <a:clrScheme name="Elsevier">
      <a:dk1>
        <a:srgbClr val="53565A"/>
      </a:dk1>
      <a:lt1>
        <a:sysClr val="window" lastClr="FFFFFF"/>
      </a:lt1>
      <a:dk2>
        <a:srgbClr val="53565A"/>
      </a:dk2>
      <a:lt2>
        <a:srgbClr val="E7E6E6"/>
      </a:lt2>
      <a:accent1>
        <a:srgbClr val="FDD300"/>
      </a:accent1>
      <a:accent2>
        <a:srgbClr val="FF6C00"/>
      </a:accent2>
      <a:accent3>
        <a:srgbClr val="F73E29"/>
      </a:accent3>
      <a:accent4>
        <a:srgbClr val="661CCA"/>
      </a:accent4>
      <a:accent5>
        <a:srgbClr val="3679E0"/>
      </a:accent5>
      <a:accent6>
        <a:srgbClr val="8ED7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Dark grey">
      <a:srgbClr val="53565A"/>
    </a:custClr>
    <a:custClr name="Orange">
      <a:srgbClr val="FF6C00"/>
    </a:custClr>
    <a:custClr name="Grey footer">
      <a:srgbClr val="A7A8AA"/>
    </a:custClr>
  </a:custClrLst>
  <a:extLst>
    <a:ext uri="{05A4C25C-085E-4340-85A3-A5531E510DB2}">
      <thm15:themeFamily xmlns:thm15="http://schemas.microsoft.com/office/thememl/2012/main" name="ELS_ppt-presentation_Arial 16_9 new.potx" id="{D40443C0-16AF-4A5D-8290-255DEE5F8301}" vid="{38A45B1D-F117-4F8B-9F78-F1219F5478A5}"/>
    </a:ext>
  </a:extLst>
</a:theme>
</file>

<file path=ppt/theme/theme2.xml><?xml version="1.0" encoding="utf-8"?>
<a:theme xmlns:a="http://schemas.openxmlformats.org/drawingml/2006/main" name="Elsevier Primary">
  <a:themeElements>
    <a:clrScheme name="Elsevier Primary">
      <a:dk1>
        <a:srgbClr val="53565A"/>
      </a:dk1>
      <a:lt1>
        <a:sysClr val="window" lastClr="FFFFFF"/>
      </a:lt1>
      <a:dk2>
        <a:srgbClr val="53565A"/>
      </a:dk2>
      <a:lt2>
        <a:srgbClr val="E7E6E6"/>
      </a:lt2>
      <a:accent1>
        <a:srgbClr val="FF6C00"/>
      </a:accent1>
      <a:accent2>
        <a:srgbClr val="007398"/>
      </a:accent2>
      <a:accent3>
        <a:srgbClr val="3679E0"/>
      </a:accent3>
      <a:accent4>
        <a:srgbClr val="FFF0E4"/>
      </a:accent4>
      <a:accent5>
        <a:srgbClr val="DCDCDC"/>
      </a:accent5>
      <a:accent6>
        <a:srgbClr val="CDE4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Dark grey">
      <a:srgbClr val="53565A"/>
    </a:custClr>
    <a:custClr name="Orange">
      <a:srgbClr val="FF6C00"/>
    </a:custClr>
    <a:custClr name="Grey footer">
      <a:srgbClr val="A7A8AA"/>
    </a:custClr>
  </a:custClrLst>
  <a:extLst>
    <a:ext uri="{05A4C25C-085E-4340-85A3-A5531E510DB2}">
      <thm15:themeFamily xmlns:thm15="http://schemas.microsoft.com/office/thememl/2012/main" name="ELS_ppt-presentation_Arial 16_9 new.potx" id="{D40443C0-16AF-4A5D-8290-255DEE5F8301}" vid="{38A45B1D-F117-4F8B-9F78-F1219F5478A5}"/>
    </a:ext>
  </a:extLst>
</a:theme>
</file>

<file path=ppt/theme/theme3.xml><?xml version="1.0" encoding="utf-8"?>
<a:theme xmlns:a="http://schemas.openxmlformats.org/drawingml/2006/main" name="Elsevier Blue">
  <a:themeElements>
    <a:clrScheme name="Elsevier Tertiary based">
      <a:dk1>
        <a:srgbClr val="53565A"/>
      </a:dk1>
      <a:lt1>
        <a:sysClr val="window" lastClr="FFFFFF"/>
      </a:lt1>
      <a:dk2>
        <a:srgbClr val="53565A"/>
      </a:dk2>
      <a:lt2>
        <a:srgbClr val="E7E6E6"/>
      </a:lt2>
      <a:accent1>
        <a:srgbClr val="976500"/>
      </a:accent1>
      <a:accent2>
        <a:srgbClr val="073973"/>
      </a:accent2>
      <a:accent3>
        <a:srgbClr val="3679E0"/>
      </a:accent3>
      <a:accent4>
        <a:srgbClr val="FFEC84"/>
      </a:accent4>
      <a:accent5>
        <a:srgbClr val="DCDCDC"/>
      </a:accent5>
      <a:accent6>
        <a:srgbClr val="ACD2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Dark grey">
      <a:srgbClr val="53565A"/>
    </a:custClr>
    <a:custClr name="Orange">
      <a:srgbClr val="FF6C00"/>
    </a:custClr>
    <a:custClr name="Grey footer">
      <a:srgbClr val="A7A8AA"/>
    </a:custClr>
  </a:custClrLst>
  <a:extLst>
    <a:ext uri="{05A4C25C-085E-4340-85A3-A5531E510DB2}">
      <thm15:themeFamily xmlns:thm15="http://schemas.microsoft.com/office/thememl/2012/main" name="ELS_ppt-presentation_Arial 16_9 new.potx" id="{D40443C0-16AF-4A5D-8290-255DEE5F8301}" vid="{38A45B1D-F117-4F8B-9F78-F1219F5478A5}"/>
    </a:ext>
  </a:extLst>
</a:theme>
</file>

<file path=ppt/theme/theme4.xml><?xml version="1.0" encoding="utf-8"?>
<a:theme xmlns:a="http://schemas.openxmlformats.org/drawingml/2006/main" name="Elsevier Green">
  <a:themeElements>
    <a:clrScheme name="Elsevier 3">
      <a:dk1>
        <a:srgbClr val="53565A"/>
      </a:dk1>
      <a:lt1>
        <a:sysClr val="window" lastClr="FFFFFF"/>
      </a:lt1>
      <a:dk2>
        <a:srgbClr val="53565A"/>
      </a:dk2>
      <a:lt2>
        <a:srgbClr val="E7E6E6"/>
      </a:lt2>
      <a:accent1>
        <a:srgbClr val="073973"/>
      </a:accent1>
      <a:accent2>
        <a:srgbClr val="496E01"/>
      </a:accent2>
      <a:accent3>
        <a:srgbClr val="8ED700"/>
      </a:accent3>
      <a:accent4>
        <a:srgbClr val="ACDBFF"/>
      </a:accent4>
      <a:accent5>
        <a:srgbClr val="DCDCDC"/>
      </a:accent5>
      <a:accent6>
        <a:srgbClr val="C0F25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Dark grey">
      <a:srgbClr val="53565A"/>
    </a:custClr>
    <a:custClr name="Orange">
      <a:srgbClr val="FF6C00"/>
    </a:custClr>
    <a:custClr name="Grey footer">
      <a:srgbClr val="A7A8AA"/>
    </a:custClr>
  </a:custClrLst>
  <a:extLst>
    <a:ext uri="{05A4C25C-085E-4340-85A3-A5531E510DB2}">
      <thm15:themeFamily xmlns:thm15="http://schemas.microsoft.com/office/thememl/2012/main" name="ELS_ppt-presentation_Arial 16_9 new.potx" id="{D40443C0-16AF-4A5D-8290-255DEE5F8301}" vid="{38A45B1D-F117-4F8B-9F78-F1219F5478A5}"/>
    </a:ext>
  </a:extLst>
</a:theme>
</file>

<file path=ppt/theme/theme5.xml><?xml version="1.0" encoding="utf-8"?>
<a:theme xmlns:a="http://schemas.openxmlformats.org/drawingml/2006/main" name="Elsevier Red">
  <a:themeElements>
    <a:clrScheme name="Elsevier Colours 3">
      <a:dk1>
        <a:srgbClr val="53565A"/>
      </a:dk1>
      <a:lt1>
        <a:sysClr val="window" lastClr="FFFFFF"/>
      </a:lt1>
      <a:dk2>
        <a:srgbClr val="53565A"/>
      </a:dk2>
      <a:lt2>
        <a:srgbClr val="E7E6E6"/>
      </a:lt2>
      <a:accent1>
        <a:srgbClr val="3C1276"/>
      </a:accent1>
      <a:accent2>
        <a:srgbClr val="A92B1D"/>
      </a:accent2>
      <a:accent3>
        <a:srgbClr val="F73E29"/>
      </a:accent3>
      <a:accent4>
        <a:srgbClr val="BB84FF"/>
      </a:accent4>
      <a:accent5>
        <a:srgbClr val="DCDCDC"/>
      </a:accent5>
      <a:accent6>
        <a:srgbClr val="FEB7B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Dark grey">
      <a:srgbClr val="53565A"/>
    </a:custClr>
    <a:custClr name="Orange">
      <a:srgbClr val="FF6C00"/>
    </a:custClr>
    <a:custClr name="Grey footer">
      <a:srgbClr val="A7A8AA"/>
    </a:custClr>
  </a:custClrLst>
  <a:extLst>
    <a:ext uri="{05A4C25C-085E-4340-85A3-A5531E510DB2}">
      <thm15:themeFamily xmlns:thm15="http://schemas.microsoft.com/office/thememl/2012/main" name="ELS_ppt-presentation_Arial 16_9 new.potx" id="{D40443C0-16AF-4A5D-8290-255DEE5F8301}" vid="{38A45B1D-F117-4F8B-9F78-F1219F5478A5}"/>
    </a:ext>
  </a:extLst>
</a:theme>
</file>

<file path=ppt/theme/theme6.xml><?xml version="1.0" encoding="utf-8"?>
<a:theme xmlns:a="http://schemas.openxmlformats.org/drawingml/2006/main" name="Elsevier Purple">
  <a:themeElements>
    <a:clrScheme name="Elsevier Colours 4">
      <a:dk1>
        <a:srgbClr val="53565A"/>
      </a:dk1>
      <a:lt1>
        <a:sysClr val="window" lastClr="FFFFFF"/>
      </a:lt1>
      <a:dk2>
        <a:srgbClr val="53565A"/>
      </a:dk2>
      <a:lt2>
        <a:srgbClr val="E7E6E6"/>
      </a:lt2>
      <a:accent1>
        <a:srgbClr val="496E01"/>
      </a:accent1>
      <a:accent2>
        <a:srgbClr val="3C1276"/>
      </a:accent2>
      <a:accent3>
        <a:srgbClr val="661CCA"/>
      </a:accent3>
      <a:accent4>
        <a:srgbClr val="C0F25D"/>
      </a:accent4>
      <a:accent5>
        <a:srgbClr val="DCDCDC"/>
      </a:accent5>
      <a:accent6>
        <a:srgbClr val="BB84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Dark grey">
      <a:srgbClr val="53565A"/>
    </a:custClr>
    <a:custClr name="Orange">
      <a:srgbClr val="FF6C00"/>
    </a:custClr>
    <a:custClr name="Grey footer">
      <a:srgbClr val="A7A8AA"/>
    </a:custClr>
  </a:custClrLst>
  <a:extLst>
    <a:ext uri="{05A4C25C-085E-4340-85A3-A5531E510DB2}">
      <thm15:themeFamily xmlns:thm15="http://schemas.microsoft.com/office/thememl/2012/main" name="ELS_ppt-presentation_Arial 16_9 new.potx" id="{D40443C0-16AF-4A5D-8290-255DEE5F8301}" vid="{38A45B1D-F117-4F8B-9F78-F1219F5478A5}"/>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7815DCDC76E5A47A176FB52CE6ED02E" ma:contentTypeVersion="1" ma:contentTypeDescription="Create a new document." ma:contentTypeScope="" ma:versionID="595b1facca9e5cb9707c1ffef65eb2e0">
  <xsd:schema xmlns:xsd="http://www.w3.org/2001/XMLSchema" xmlns:xs="http://www.w3.org/2001/XMLSchema" xmlns:p="http://schemas.microsoft.com/office/2006/metadata/properties" targetNamespace="http://schemas.microsoft.com/office/2006/metadata/properties" ma:root="true" ma:fieldsID="3d6e3d604101a5d093af696c7f54afe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0331DBF-AC5E-4EA2-ADC7-914610961E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FEE940DE-66C7-443A-8F4F-01FEE1EB09CD}">
  <ds:schemaRefs>
    <ds:schemaRef ds:uri="http://schemas.microsoft.com/sharepoint/v3/contenttype/forms"/>
  </ds:schemaRefs>
</ds:datastoreItem>
</file>

<file path=customXml/itemProps3.xml><?xml version="1.0" encoding="utf-8"?>
<ds:datastoreItem xmlns:ds="http://schemas.openxmlformats.org/officeDocument/2006/customXml" ds:itemID="{2B8303DC-E8CF-4652-A65C-FBE79F3C9228}">
  <ds:schemaRef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ELS_ppt-presentation_Arial 16_9 new colorscheme</Template>
  <TotalTime>0</TotalTime>
  <Words>538</Words>
  <Application>Microsoft Office PowerPoint</Application>
  <PresentationFormat>On-screen Show (16:9)</PresentationFormat>
  <Paragraphs>71</Paragraphs>
  <Slides>8</Slides>
  <Notes>8</Notes>
  <HiddenSlides>0</HiddenSlides>
  <MMClips>0</MMClips>
  <ScaleCrop>false</ScaleCrop>
  <HeadingPairs>
    <vt:vector size="6" baseType="variant">
      <vt:variant>
        <vt:lpstr>Fonts Used</vt:lpstr>
      </vt:variant>
      <vt:variant>
        <vt:i4>2</vt:i4>
      </vt:variant>
      <vt:variant>
        <vt:lpstr>Theme</vt:lpstr>
      </vt:variant>
      <vt:variant>
        <vt:i4>6</vt:i4>
      </vt:variant>
      <vt:variant>
        <vt:lpstr>Slide Titles</vt:lpstr>
      </vt:variant>
      <vt:variant>
        <vt:i4>8</vt:i4>
      </vt:variant>
    </vt:vector>
  </HeadingPairs>
  <TitlesOfParts>
    <vt:vector size="16" baseType="lpstr">
      <vt:lpstr>Arial</vt:lpstr>
      <vt:lpstr>Calibri</vt:lpstr>
      <vt:lpstr>Elsevier</vt:lpstr>
      <vt:lpstr>Elsevier Primary</vt:lpstr>
      <vt:lpstr>Elsevier Blue</vt:lpstr>
      <vt:lpstr>Elsevier Green</vt:lpstr>
      <vt:lpstr>Elsevier Red</vt:lpstr>
      <vt:lpstr>Elsevier Purple</vt:lpstr>
      <vt:lpstr>Corporate Responsibility and the Elsevier Foundation</vt:lpstr>
      <vt:lpstr>CR at Elsevier</vt:lpstr>
      <vt:lpstr>PowerPoint Presentation</vt:lpstr>
      <vt:lpstr>Health &amp; Innovation</vt:lpstr>
      <vt:lpstr>Diversity in STM /1</vt:lpstr>
      <vt:lpstr>Diversity in STM / 2</vt:lpstr>
      <vt:lpstr>Research in Dev Countries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2018-05-29T20:11:58Z</dcterms:created>
  <dcterms:modified xsi:type="dcterms:W3CDTF">2019-07-29T09:31:21Z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0x010100B7815DCDC76E5A47A176FB52CE6ED02E</vt:lpwstr>
  </property>
</Properties>
</file>